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71" r:id="rId3"/>
    <p:sldId id="272" r:id="rId4"/>
    <p:sldId id="277" r:id="rId5"/>
    <p:sldId id="278" r:id="rId6"/>
    <p:sldId id="265" r:id="rId7"/>
    <p:sldId id="280" r:id="rId8"/>
    <p:sldId id="281" r:id="rId9"/>
    <p:sldId id="283" r:id="rId10"/>
    <p:sldId id="273" r:id="rId11"/>
    <p:sldId id="274" r:id="rId12"/>
    <p:sldId id="276" r:id="rId13"/>
    <p:sldId id="275" r:id="rId14"/>
    <p:sldId id="285" r:id="rId1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6886"/>
    <a:srgbClr val="0097A7"/>
    <a:srgbClr val="43A725"/>
    <a:srgbClr val="02AEE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DC7E15-BD3C-4504-B60E-C0C8A1ACA084}" v="29" dt="2025-11-20T06:21:58.3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6" d="100"/>
          <a:sy n="66" d="100"/>
        </p:scale>
        <p:origin x="0" y="0"/>
      </p:cViewPr>
      <p:guideLst/>
    </p:cSldViewPr>
  </p:slide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HATEL" userId="9408f62b-ba03-40fa-89c3-6e7570475663" providerId="ADAL" clId="{7013C616-B465-35F5-B245-16EF1190622B}"/>
    <pc:docChg chg="addSld delSld modSld sldOrd">
      <pc:chgData name="THOMAS CHATEL" userId="9408f62b-ba03-40fa-89c3-6e7570475663" providerId="ADAL" clId="{7013C616-B465-35F5-B245-16EF1190622B}" dt="2025-11-20T08:00:22.651" v="96" actId="20577"/>
      <pc:docMkLst>
        <pc:docMk/>
      </pc:docMkLst>
      <pc:sldChg chg="new del">
        <pc:chgData name="THOMAS CHATEL" userId="9408f62b-ba03-40fa-89c3-6e7570475663" providerId="ADAL" clId="{7013C616-B465-35F5-B245-16EF1190622B}" dt="2025-11-19T17:52:51.875" v="3" actId="2696"/>
        <pc:sldMkLst>
          <pc:docMk/>
          <pc:sldMk cId="3889827435" sldId="284"/>
        </pc:sldMkLst>
      </pc:sldChg>
      <pc:sldChg chg="modSp add mod ord">
        <pc:chgData name="THOMAS CHATEL" userId="9408f62b-ba03-40fa-89c3-6e7570475663" providerId="ADAL" clId="{7013C616-B465-35F5-B245-16EF1190622B}" dt="2025-11-20T08:00:22.651" v="96" actId="20577"/>
        <pc:sldMkLst>
          <pc:docMk/>
          <pc:sldMk cId="2370415679" sldId="285"/>
        </pc:sldMkLst>
        <pc:spChg chg="mod">
          <ac:chgData name="THOMAS CHATEL" userId="9408f62b-ba03-40fa-89c3-6e7570475663" providerId="ADAL" clId="{7013C616-B465-35F5-B245-16EF1190622B}" dt="2025-11-20T08:00:22.651" v="96" actId="20577"/>
          <ac:spMkLst>
            <pc:docMk/>
            <pc:sldMk cId="2370415679" sldId="285"/>
            <ac:spMk id="5" creationId="{7FB21484-D341-3695-95BB-A885B308B18E}"/>
          </ac:spMkLst>
        </pc:spChg>
      </pc:sldChg>
      <pc:sldChg chg="add del">
        <pc:chgData name="THOMAS CHATEL" userId="9408f62b-ba03-40fa-89c3-6e7570475663" providerId="ADAL" clId="{7013C616-B465-35F5-B245-16EF1190622B}" dt="2025-11-19T17:54:48.510" v="77" actId="2696"/>
        <pc:sldMkLst>
          <pc:docMk/>
          <pc:sldMk cId="2553980530" sldId="286"/>
        </pc:sldMkLst>
      </pc:sldChg>
    </pc:docChg>
  </pc:docChgLst>
  <pc:docChgLst>
    <pc:chgData name="THOMAS CHATEL" userId="9408f62b-ba03-40fa-89c3-6e7570475663" providerId="ADAL" clId="{CA3B532D-FE05-4438-A082-B4A6C5536311}"/>
    <pc:docChg chg="undo custSel addSld delSld modSld sldOrd">
      <pc:chgData name="THOMAS CHATEL" userId="9408f62b-ba03-40fa-89c3-6e7570475663" providerId="ADAL" clId="{CA3B532D-FE05-4438-A082-B4A6C5536311}" dt="2025-11-20T06:22:36.501" v="1286" actId="14100"/>
      <pc:docMkLst>
        <pc:docMk/>
      </pc:docMkLst>
      <pc:sldChg chg="modSp mod">
        <pc:chgData name="THOMAS CHATEL" userId="9408f62b-ba03-40fa-89c3-6e7570475663" providerId="ADAL" clId="{CA3B532D-FE05-4438-A082-B4A6C5536311}" dt="2025-11-19T16:04:10.256" v="11" actId="1076"/>
        <pc:sldMkLst>
          <pc:docMk/>
          <pc:sldMk cId="3393941397" sldId="256"/>
        </pc:sldMkLst>
        <pc:spChg chg="mod">
          <ac:chgData name="THOMAS CHATEL" userId="9408f62b-ba03-40fa-89c3-6e7570475663" providerId="ADAL" clId="{CA3B532D-FE05-4438-A082-B4A6C5536311}" dt="2025-11-19T16:04:10.256" v="11" actId="1076"/>
          <ac:spMkLst>
            <pc:docMk/>
            <pc:sldMk cId="3393941397" sldId="256"/>
            <ac:spMk id="2" creationId="{FC4CB204-0DFB-53AF-7711-79CD15D7099D}"/>
          </ac:spMkLst>
        </pc:spChg>
        <pc:picChg chg="mod">
          <ac:chgData name="THOMAS CHATEL" userId="9408f62b-ba03-40fa-89c3-6e7570475663" providerId="ADAL" clId="{CA3B532D-FE05-4438-A082-B4A6C5536311}" dt="2025-11-19T15:59:26.677" v="0" actId="1076"/>
          <ac:picMkLst>
            <pc:docMk/>
            <pc:sldMk cId="3393941397" sldId="256"/>
            <ac:picMk id="4" creationId="{8DD7B17A-8BFC-7DB9-6651-103E3ED5C8B1}"/>
          </ac:picMkLst>
        </pc:picChg>
      </pc:sldChg>
      <pc:sldChg chg="addSp delSp modSp add mod modAnim">
        <pc:chgData name="THOMAS CHATEL" userId="9408f62b-ba03-40fa-89c3-6e7570475663" providerId="ADAL" clId="{CA3B532D-FE05-4438-A082-B4A6C5536311}" dt="2025-11-19T16:20:40.240" v="189"/>
        <pc:sldMkLst>
          <pc:docMk/>
          <pc:sldMk cId="0" sldId="265"/>
        </pc:sldMkLst>
        <pc:spChg chg="add mod">
          <ac:chgData name="THOMAS CHATEL" userId="9408f62b-ba03-40fa-89c3-6e7570475663" providerId="ADAL" clId="{CA3B532D-FE05-4438-A082-B4A6C5536311}" dt="2025-11-19T16:09:43.793" v="42"/>
          <ac:spMkLst>
            <pc:docMk/>
            <pc:sldMk cId="0" sldId="265"/>
            <ac:spMk id="2" creationId="{8BA8E6E4-0A5A-F03E-102F-2D4598732AC8}"/>
          </ac:spMkLst>
        </pc:spChg>
        <pc:spChg chg="add mod">
          <ac:chgData name="THOMAS CHATEL" userId="9408f62b-ba03-40fa-89c3-6e7570475663" providerId="ADAL" clId="{CA3B532D-FE05-4438-A082-B4A6C5536311}" dt="2025-11-19T16:10:20.643" v="83" actId="20577"/>
          <ac:spMkLst>
            <pc:docMk/>
            <pc:sldMk cId="0" sldId="265"/>
            <ac:spMk id="3" creationId="{52E1E8D4-9869-CBDD-F18B-E757CFEAA6AD}"/>
          </ac:spMkLst>
        </pc:spChg>
        <pc:spChg chg="add mod">
          <ac:chgData name="THOMAS CHATEL" userId="9408f62b-ba03-40fa-89c3-6e7570475663" providerId="ADAL" clId="{CA3B532D-FE05-4438-A082-B4A6C5536311}" dt="2025-11-19T16:19:23.056" v="181" actId="1582"/>
          <ac:spMkLst>
            <pc:docMk/>
            <pc:sldMk cId="0" sldId="265"/>
            <ac:spMk id="5" creationId="{C0DC492B-36D3-4EBA-65A1-5AEDBF0B4119}"/>
          </ac:spMkLst>
        </pc:spChg>
        <pc:spChg chg="del">
          <ac:chgData name="THOMAS CHATEL" userId="9408f62b-ba03-40fa-89c3-6e7570475663" providerId="ADAL" clId="{CA3B532D-FE05-4438-A082-B4A6C5536311}" dt="2025-11-19T16:09:12.153" v="36" actId="478"/>
          <ac:spMkLst>
            <pc:docMk/>
            <pc:sldMk cId="0" sldId="265"/>
            <ac:spMk id="264" creationId="{00000000-0000-0000-0000-000000000000}"/>
          </ac:spMkLst>
        </pc:spChg>
        <pc:spChg chg="del mod">
          <ac:chgData name="THOMAS CHATEL" userId="9408f62b-ba03-40fa-89c3-6e7570475663" providerId="ADAL" clId="{CA3B532D-FE05-4438-A082-B4A6C5536311}" dt="2025-11-19T16:10:23.758" v="84" actId="478"/>
          <ac:spMkLst>
            <pc:docMk/>
            <pc:sldMk cId="0" sldId="265"/>
            <ac:spMk id="265" creationId="{00000000-0000-0000-0000-000000000000}"/>
          </ac:spMkLst>
        </pc:spChg>
        <pc:spChg chg="mod">
          <ac:chgData name="THOMAS CHATEL" userId="9408f62b-ba03-40fa-89c3-6e7570475663" providerId="ADAL" clId="{CA3B532D-FE05-4438-A082-B4A6C5536311}" dt="2025-11-19T16:10:30.453" v="86" actId="1076"/>
          <ac:spMkLst>
            <pc:docMk/>
            <pc:sldMk cId="0" sldId="265"/>
            <ac:spMk id="267" creationId="{00000000-0000-0000-0000-000000000000}"/>
          </ac:spMkLst>
        </pc:spChg>
        <pc:spChg chg="mod">
          <ac:chgData name="THOMAS CHATEL" userId="9408f62b-ba03-40fa-89c3-6e7570475663" providerId="ADAL" clId="{CA3B532D-FE05-4438-A082-B4A6C5536311}" dt="2025-11-19T16:11:19.620" v="88" actId="1076"/>
          <ac:spMkLst>
            <pc:docMk/>
            <pc:sldMk cId="0" sldId="265"/>
            <ac:spMk id="271" creationId="{00000000-0000-0000-0000-000000000000}"/>
          </ac:spMkLst>
        </pc:spChg>
        <pc:spChg chg="mod">
          <ac:chgData name="THOMAS CHATEL" userId="9408f62b-ba03-40fa-89c3-6e7570475663" providerId="ADAL" clId="{CA3B532D-FE05-4438-A082-B4A6C5536311}" dt="2025-11-19T16:11:19.620" v="88" actId="1076"/>
          <ac:spMkLst>
            <pc:docMk/>
            <pc:sldMk cId="0" sldId="265"/>
            <ac:spMk id="272" creationId="{00000000-0000-0000-0000-000000000000}"/>
          </ac:spMkLst>
        </pc:spChg>
        <pc:spChg chg="mod">
          <ac:chgData name="THOMAS CHATEL" userId="9408f62b-ba03-40fa-89c3-6e7570475663" providerId="ADAL" clId="{CA3B532D-FE05-4438-A082-B4A6C5536311}" dt="2025-11-19T16:11:19.620" v="88" actId="1076"/>
          <ac:spMkLst>
            <pc:docMk/>
            <pc:sldMk cId="0" sldId="265"/>
            <ac:spMk id="273" creationId="{00000000-0000-0000-0000-000000000000}"/>
          </ac:spMkLst>
        </pc:spChg>
        <pc:spChg chg="mod">
          <ac:chgData name="THOMAS CHATEL" userId="9408f62b-ba03-40fa-89c3-6e7570475663" providerId="ADAL" clId="{CA3B532D-FE05-4438-A082-B4A6C5536311}" dt="2025-11-19T16:11:19.620" v="88" actId="1076"/>
          <ac:spMkLst>
            <pc:docMk/>
            <pc:sldMk cId="0" sldId="265"/>
            <ac:spMk id="274" creationId="{00000000-0000-0000-0000-000000000000}"/>
          </ac:spMkLst>
        </pc:spChg>
        <pc:picChg chg="add mod">
          <ac:chgData name="THOMAS CHATEL" userId="9408f62b-ba03-40fa-89c3-6e7570475663" providerId="ADAL" clId="{CA3B532D-FE05-4438-A082-B4A6C5536311}" dt="2025-11-19T16:09:43.793" v="42"/>
          <ac:picMkLst>
            <pc:docMk/>
            <pc:sldMk cId="0" sldId="265"/>
            <ac:picMk id="4" creationId="{F99CA089-6310-91A5-BA01-4909042A93C7}"/>
          </ac:picMkLst>
        </pc:picChg>
        <pc:picChg chg="add mod">
          <ac:chgData name="THOMAS CHATEL" userId="9408f62b-ba03-40fa-89c3-6e7570475663" providerId="ADAL" clId="{CA3B532D-FE05-4438-A082-B4A6C5536311}" dt="2025-11-19T16:20:32.859" v="188" actId="207"/>
          <ac:picMkLst>
            <pc:docMk/>
            <pc:sldMk cId="0" sldId="265"/>
            <ac:picMk id="7" creationId="{25F6E4C4-0896-9AD7-83DF-F9DD2FADD81B}"/>
          </ac:picMkLst>
        </pc:picChg>
        <pc:picChg chg="del">
          <ac:chgData name="THOMAS CHATEL" userId="9408f62b-ba03-40fa-89c3-6e7570475663" providerId="ADAL" clId="{CA3B532D-FE05-4438-A082-B4A6C5536311}" dt="2025-11-19T16:09:53.726" v="43" actId="478"/>
          <ac:picMkLst>
            <pc:docMk/>
            <pc:sldMk cId="0" sldId="265"/>
            <ac:picMk id="263" creationId="{00000000-0000-0000-0000-000000000000}"/>
          </ac:picMkLst>
        </pc:picChg>
        <pc:picChg chg="mod">
          <ac:chgData name="THOMAS CHATEL" userId="9408f62b-ba03-40fa-89c3-6e7570475663" providerId="ADAL" clId="{CA3B532D-FE05-4438-A082-B4A6C5536311}" dt="2025-11-19T16:11:19.620" v="88" actId="1076"/>
          <ac:picMkLst>
            <pc:docMk/>
            <pc:sldMk cId="0" sldId="265"/>
            <ac:picMk id="266" creationId="{00000000-0000-0000-0000-000000000000}"/>
          </ac:picMkLst>
        </pc:picChg>
        <pc:cxnChg chg="mod">
          <ac:chgData name="THOMAS CHATEL" userId="9408f62b-ba03-40fa-89c3-6e7570475663" providerId="ADAL" clId="{CA3B532D-FE05-4438-A082-B4A6C5536311}" dt="2025-11-19T16:11:19.620" v="88" actId="1076"/>
          <ac:cxnSpMkLst>
            <pc:docMk/>
            <pc:sldMk cId="0" sldId="265"/>
            <ac:cxnSpMk id="268" creationId="{00000000-0000-0000-0000-000000000000}"/>
          </ac:cxnSpMkLst>
        </pc:cxnChg>
        <pc:cxnChg chg="mod">
          <ac:chgData name="THOMAS CHATEL" userId="9408f62b-ba03-40fa-89c3-6e7570475663" providerId="ADAL" clId="{CA3B532D-FE05-4438-A082-B4A6C5536311}" dt="2025-11-19T16:11:19.620" v="88" actId="1076"/>
          <ac:cxnSpMkLst>
            <pc:docMk/>
            <pc:sldMk cId="0" sldId="265"/>
            <ac:cxnSpMk id="269" creationId="{00000000-0000-0000-0000-000000000000}"/>
          </ac:cxnSpMkLst>
        </pc:cxnChg>
        <pc:cxnChg chg="mod">
          <ac:chgData name="THOMAS CHATEL" userId="9408f62b-ba03-40fa-89c3-6e7570475663" providerId="ADAL" clId="{CA3B532D-FE05-4438-A082-B4A6C5536311}" dt="2025-11-19T16:11:19.620" v="88" actId="1076"/>
          <ac:cxnSpMkLst>
            <pc:docMk/>
            <pc:sldMk cId="0" sldId="265"/>
            <ac:cxnSpMk id="270" creationId="{00000000-0000-0000-0000-000000000000}"/>
          </ac:cxnSpMkLst>
        </pc:cxnChg>
      </pc:sldChg>
      <pc:sldChg chg="modSp mod setBg">
        <pc:chgData name="THOMAS CHATEL" userId="9408f62b-ba03-40fa-89c3-6e7570475663" providerId="ADAL" clId="{CA3B532D-FE05-4438-A082-B4A6C5536311}" dt="2025-11-20T06:22:36.501" v="1286" actId="14100"/>
        <pc:sldMkLst>
          <pc:docMk/>
          <pc:sldMk cId="2921009355" sldId="275"/>
        </pc:sldMkLst>
        <pc:spChg chg="mod">
          <ac:chgData name="THOMAS CHATEL" userId="9408f62b-ba03-40fa-89c3-6e7570475663" providerId="ADAL" clId="{CA3B532D-FE05-4438-A082-B4A6C5536311}" dt="2025-11-20T06:22:36.501" v="1286" actId="14100"/>
          <ac:spMkLst>
            <pc:docMk/>
            <pc:sldMk cId="2921009355" sldId="275"/>
            <ac:spMk id="8" creationId="{E0708A6D-50B9-646E-AACB-2AC786C8B7EA}"/>
          </ac:spMkLst>
        </pc:spChg>
        <pc:spChg chg="mod">
          <ac:chgData name="THOMAS CHATEL" userId="9408f62b-ba03-40fa-89c3-6e7570475663" providerId="ADAL" clId="{CA3B532D-FE05-4438-A082-B4A6C5536311}" dt="2025-11-20T06:22:07.868" v="1281" actId="207"/>
          <ac:spMkLst>
            <pc:docMk/>
            <pc:sldMk cId="2921009355" sldId="275"/>
            <ac:spMk id="12" creationId="{60D94326-367D-DC9D-7500-5CC0DD439EF0}"/>
          </ac:spMkLst>
        </pc:spChg>
        <pc:spChg chg="mod">
          <ac:chgData name="THOMAS CHATEL" userId="9408f62b-ba03-40fa-89c3-6e7570475663" providerId="ADAL" clId="{CA3B532D-FE05-4438-A082-B4A6C5536311}" dt="2025-11-20T06:22:07.868" v="1281" actId="207"/>
          <ac:spMkLst>
            <pc:docMk/>
            <pc:sldMk cId="2921009355" sldId="275"/>
            <ac:spMk id="17" creationId="{D40CC518-F15F-C42B-22A0-82AEA5C18B41}"/>
          </ac:spMkLst>
        </pc:spChg>
        <pc:spChg chg="mod">
          <ac:chgData name="THOMAS CHATEL" userId="9408f62b-ba03-40fa-89c3-6e7570475663" providerId="ADAL" clId="{CA3B532D-FE05-4438-A082-B4A6C5536311}" dt="2025-11-20T06:22:07.868" v="1281" actId="207"/>
          <ac:spMkLst>
            <pc:docMk/>
            <pc:sldMk cId="2921009355" sldId="275"/>
            <ac:spMk id="21" creationId="{AFAD9573-1A07-7C5B-DCFA-8A74E2062C80}"/>
          </ac:spMkLst>
        </pc:spChg>
        <pc:spChg chg="mod">
          <ac:chgData name="THOMAS CHATEL" userId="9408f62b-ba03-40fa-89c3-6e7570475663" providerId="ADAL" clId="{CA3B532D-FE05-4438-A082-B4A6C5536311}" dt="2025-11-20T06:22:07.868" v="1281" actId="207"/>
          <ac:spMkLst>
            <pc:docMk/>
            <pc:sldMk cId="2921009355" sldId="275"/>
            <ac:spMk id="22" creationId="{ABB9F691-EB97-18D8-9C7F-7BFCDD2D6CC7}"/>
          </ac:spMkLst>
        </pc:spChg>
        <pc:picChg chg="mod">
          <ac:chgData name="THOMAS CHATEL" userId="9408f62b-ba03-40fa-89c3-6e7570475663" providerId="ADAL" clId="{CA3B532D-FE05-4438-A082-B4A6C5536311}" dt="2025-11-20T06:22:18.165" v="1282" actId="207"/>
          <ac:picMkLst>
            <pc:docMk/>
            <pc:sldMk cId="2921009355" sldId="275"/>
            <ac:picMk id="10" creationId="{9317F0F7-423F-A1E8-BFDC-BBA6DB52CB43}"/>
          </ac:picMkLst>
        </pc:picChg>
        <pc:picChg chg="mod">
          <ac:chgData name="THOMAS CHATEL" userId="9408f62b-ba03-40fa-89c3-6e7570475663" providerId="ADAL" clId="{CA3B532D-FE05-4438-A082-B4A6C5536311}" dt="2025-11-20T06:22:18.165" v="1282" actId="207"/>
          <ac:picMkLst>
            <pc:docMk/>
            <pc:sldMk cId="2921009355" sldId="275"/>
            <ac:picMk id="16" creationId="{D7B207F9-2B41-367E-3F92-91EB84B746D5}"/>
          </ac:picMkLst>
        </pc:picChg>
        <pc:picChg chg="mod">
          <ac:chgData name="THOMAS CHATEL" userId="9408f62b-ba03-40fa-89c3-6e7570475663" providerId="ADAL" clId="{CA3B532D-FE05-4438-A082-B4A6C5536311}" dt="2025-11-20T06:22:18.165" v="1282" actId="207"/>
          <ac:picMkLst>
            <pc:docMk/>
            <pc:sldMk cId="2921009355" sldId="275"/>
            <ac:picMk id="19" creationId="{B98D9AC9-217D-466B-21DC-A58A47251F5D}"/>
          </ac:picMkLst>
        </pc:picChg>
        <pc:picChg chg="mod">
          <ac:chgData name="THOMAS CHATEL" userId="9408f62b-ba03-40fa-89c3-6e7570475663" providerId="ADAL" clId="{CA3B532D-FE05-4438-A082-B4A6C5536311}" dt="2025-11-20T06:21:28.387" v="1279" actId="1036"/>
          <ac:picMkLst>
            <pc:docMk/>
            <pc:sldMk cId="2921009355" sldId="275"/>
            <ac:picMk id="40" creationId="{1BCCC937-5375-60C6-9953-269D18627D2D}"/>
          </ac:picMkLst>
        </pc:picChg>
        <pc:picChg chg="mod">
          <ac:chgData name="THOMAS CHATEL" userId="9408f62b-ba03-40fa-89c3-6e7570475663" providerId="ADAL" clId="{CA3B532D-FE05-4438-A082-B4A6C5536311}" dt="2025-11-20T06:21:03.729" v="1274" actId="1076"/>
          <ac:picMkLst>
            <pc:docMk/>
            <pc:sldMk cId="2921009355" sldId="275"/>
            <ac:picMk id="41" creationId="{4CC19186-BBC7-4CE7-C3A6-A29092FFF0AA}"/>
          </ac:picMkLst>
        </pc:picChg>
      </pc:sldChg>
      <pc:sldChg chg="addSp delSp modSp new mod setBg">
        <pc:chgData name="THOMAS CHATEL" userId="9408f62b-ba03-40fa-89c3-6e7570475663" providerId="ADAL" clId="{CA3B532D-FE05-4438-A082-B4A6C5536311}" dt="2025-11-19T16:17:11.520" v="172" actId="20577"/>
        <pc:sldMkLst>
          <pc:docMk/>
          <pc:sldMk cId="2256473473" sldId="277"/>
        </pc:sldMkLst>
        <pc:spChg chg="del">
          <ac:chgData name="THOMAS CHATEL" userId="9408f62b-ba03-40fa-89c3-6e7570475663" providerId="ADAL" clId="{CA3B532D-FE05-4438-A082-B4A6C5536311}" dt="2025-11-19T16:05:05.097" v="14" actId="478"/>
          <ac:spMkLst>
            <pc:docMk/>
            <pc:sldMk cId="2256473473" sldId="277"/>
            <ac:spMk id="2" creationId="{0ADFD529-C0DC-023D-3CBD-D45B673ABADA}"/>
          </ac:spMkLst>
        </pc:spChg>
        <pc:spChg chg="del">
          <ac:chgData name="THOMAS CHATEL" userId="9408f62b-ba03-40fa-89c3-6e7570475663" providerId="ADAL" clId="{CA3B532D-FE05-4438-A082-B4A6C5536311}" dt="2025-11-19T16:05:06.789" v="15" actId="478"/>
          <ac:spMkLst>
            <pc:docMk/>
            <pc:sldMk cId="2256473473" sldId="277"/>
            <ac:spMk id="3" creationId="{6C29AD53-8084-0224-14C4-9F820584AB97}"/>
          </ac:spMkLst>
        </pc:spChg>
        <pc:spChg chg="add mod">
          <ac:chgData name="THOMAS CHATEL" userId="9408f62b-ba03-40fa-89c3-6e7570475663" providerId="ADAL" clId="{CA3B532D-FE05-4438-A082-B4A6C5536311}" dt="2025-11-19T16:17:11.520" v="172" actId="20577"/>
          <ac:spMkLst>
            <pc:docMk/>
            <pc:sldMk cId="2256473473" sldId="277"/>
            <ac:spMk id="5" creationId="{7FB21484-D341-3695-95BB-A885B308B18E}"/>
          </ac:spMkLst>
        </pc:spChg>
      </pc:sldChg>
      <pc:sldChg chg="addSp delSp modSp new del mod">
        <pc:chgData name="THOMAS CHATEL" userId="9408f62b-ba03-40fa-89c3-6e7570475663" providerId="ADAL" clId="{CA3B532D-FE05-4438-A082-B4A6C5536311}" dt="2025-11-19T16:10:34.358" v="87" actId="47"/>
        <pc:sldMkLst>
          <pc:docMk/>
          <pc:sldMk cId="236524031" sldId="278"/>
        </pc:sldMkLst>
        <pc:spChg chg="del">
          <ac:chgData name="THOMAS CHATEL" userId="9408f62b-ba03-40fa-89c3-6e7570475663" providerId="ADAL" clId="{CA3B532D-FE05-4438-A082-B4A6C5536311}" dt="2025-11-19T16:08:40.078" v="28" actId="478"/>
          <ac:spMkLst>
            <pc:docMk/>
            <pc:sldMk cId="236524031" sldId="278"/>
            <ac:spMk id="2" creationId="{4F616DA5-1B81-81EA-8ADE-BDB563D109CC}"/>
          </ac:spMkLst>
        </pc:spChg>
        <pc:spChg chg="del">
          <ac:chgData name="THOMAS CHATEL" userId="9408f62b-ba03-40fa-89c3-6e7570475663" providerId="ADAL" clId="{CA3B532D-FE05-4438-A082-B4A6C5536311}" dt="2025-11-19T16:08:41.360" v="29" actId="478"/>
          <ac:spMkLst>
            <pc:docMk/>
            <pc:sldMk cId="236524031" sldId="278"/>
            <ac:spMk id="3" creationId="{869CB769-E5B4-820F-39DF-05C1677AE53C}"/>
          </ac:spMkLst>
        </pc:spChg>
        <pc:spChg chg="add mod">
          <ac:chgData name="THOMAS CHATEL" userId="9408f62b-ba03-40fa-89c3-6e7570475663" providerId="ADAL" clId="{CA3B532D-FE05-4438-A082-B4A6C5536311}" dt="2025-11-19T16:08:42.489" v="30"/>
          <ac:spMkLst>
            <pc:docMk/>
            <pc:sldMk cId="236524031" sldId="278"/>
            <ac:spMk id="5" creationId="{6E4D80C2-E9EC-C9A0-CDDE-BC2CA8F5A922}"/>
          </ac:spMkLst>
        </pc:spChg>
        <pc:spChg chg="add mod">
          <ac:chgData name="THOMAS CHATEL" userId="9408f62b-ba03-40fa-89c3-6e7570475663" providerId="ADAL" clId="{CA3B532D-FE05-4438-A082-B4A6C5536311}" dt="2025-11-19T16:08:42.489" v="30"/>
          <ac:spMkLst>
            <pc:docMk/>
            <pc:sldMk cId="236524031" sldId="278"/>
            <ac:spMk id="9" creationId="{BBAE8BA6-0C12-F0CD-ADA3-7B7FA63FA765}"/>
          </ac:spMkLst>
        </pc:spChg>
        <pc:spChg chg="add mod">
          <ac:chgData name="THOMAS CHATEL" userId="9408f62b-ba03-40fa-89c3-6e7570475663" providerId="ADAL" clId="{CA3B532D-FE05-4438-A082-B4A6C5536311}" dt="2025-11-19T16:08:42.489" v="30"/>
          <ac:spMkLst>
            <pc:docMk/>
            <pc:sldMk cId="236524031" sldId="278"/>
            <ac:spMk id="10" creationId="{179807AA-3B8D-3BC8-E74E-083EF74B5B6E}"/>
          </ac:spMkLst>
        </pc:spChg>
        <pc:spChg chg="add mod">
          <ac:chgData name="THOMAS CHATEL" userId="9408f62b-ba03-40fa-89c3-6e7570475663" providerId="ADAL" clId="{CA3B532D-FE05-4438-A082-B4A6C5536311}" dt="2025-11-19T16:08:42.489" v="30"/>
          <ac:spMkLst>
            <pc:docMk/>
            <pc:sldMk cId="236524031" sldId="278"/>
            <ac:spMk id="11" creationId="{524C0DC6-3FF3-E015-DF20-1CE142FE9383}"/>
          </ac:spMkLst>
        </pc:spChg>
        <pc:spChg chg="add mod">
          <ac:chgData name="THOMAS CHATEL" userId="9408f62b-ba03-40fa-89c3-6e7570475663" providerId="ADAL" clId="{CA3B532D-FE05-4438-A082-B4A6C5536311}" dt="2025-11-19T16:08:42.489" v="30"/>
          <ac:spMkLst>
            <pc:docMk/>
            <pc:sldMk cId="236524031" sldId="278"/>
            <ac:spMk id="12" creationId="{2174EB88-57D3-630D-F31C-288F6F320CE0}"/>
          </ac:spMkLst>
        </pc:spChg>
        <pc:picChg chg="add mod">
          <ac:chgData name="THOMAS CHATEL" userId="9408f62b-ba03-40fa-89c3-6e7570475663" providerId="ADAL" clId="{CA3B532D-FE05-4438-A082-B4A6C5536311}" dt="2025-11-19T16:08:42.489" v="30"/>
          <ac:picMkLst>
            <pc:docMk/>
            <pc:sldMk cId="236524031" sldId="278"/>
            <ac:picMk id="4" creationId="{3BF63443-A060-ACD1-18CC-9DAA7414B5A7}"/>
          </ac:picMkLst>
        </pc:picChg>
        <pc:cxnChg chg="add mod">
          <ac:chgData name="THOMAS CHATEL" userId="9408f62b-ba03-40fa-89c3-6e7570475663" providerId="ADAL" clId="{CA3B532D-FE05-4438-A082-B4A6C5536311}" dt="2025-11-19T16:08:42.489" v="30"/>
          <ac:cxnSpMkLst>
            <pc:docMk/>
            <pc:sldMk cId="236524031" sldId="278"/>
            <ac:cxnSpMk id="6" creationId="{D7A24598-CFE2-B4FC-BC3E-F324399AE0E1}"/>
          </ac:cxnSpMkLst>
        </pc:cxnChg>
        <pc:cxnChg chg="add mod">
          <ac:chgData name="THOMAS CHATEL" userId="9408f62b-ba03-40fa-89c3-6e7570475663" providerId="ADAL" clId="{CA3B532D-FE05-4438-A082-B4A6C5536311}" dt="2025-11-19T16:08:42.489" v="30"/>
          <ac:cxnSpMkLst>
            <pc:docMk/>
            <pc:sldMk cId="236524031" sldId="278"/>
            <ac:cxnSpMk id="7" creationId="{67114084-489E-3519-AA8F-C4CEA4CF4BDF}"/>
          </ac:cxnSpMkLst>
        </pc:cxnChg>
        <pc:cxnChg chg="add mod">
          <ac:chgData name="THOMAS CHATEL" userId="9408f62b-ba03-40fa-89c3-6e7570475663" providerId="ADAL" clId="{CA3B532D-FE05-4438-A082-B4A6C5536311}" dt="2025-11-19T16:08:42.489" v="30"/>
          <ac:cxnSpMkLst>
            <pc:docMk/>
            <pc:sldMk cId="236524031" sldId="278"/>
            <ac:cxnSpMk id="8" creationId="{70213759-7CBA-2613-F7D9-DA2B64DE7C39}"/>
          </ac:cxnSpMkLst>
        </pc:cxnChg>
      </pc:sldChg>
      <pc:sldChg chg="new del">
        <pc:chgData name="THOMAS CHATEL" userId="9408f62b-ba03-40fa-89c3-6e7570475663" providerId="ADAL" clId="{CA3B532D-FE05-4438-A082-B4A6C5536311}" dt="2025-11-19T16:13:27.950" v="90" actId="47"/>
        <pc:sldMkLst>
          <pc:docMk/>
          <pc:sldMk cId="1590250871" sldId="278"/>
        </pc:sldMkLst>
      </pc:sldChg>
      <pc:sldChg chg="addSp delSp modSp add mod ord">
        <pc:chgData name="THOMAS CHATEL" userId="9408f62b-ba03-40fa-89c3-6e7570475663" providerId="ADAL" clId="{CA3B532D-FE05-4438-A082-B4A6C5536311}" dt="2025-11-19T16:33:14.931" v="430" actId="1035"/>
        <pc:sldMkLst>
          <pc:docMk/>
          <pc:sldMk cId="2301287694" sldId="278"/>
        </pc:sldMkLst>
        <pc:spChg chg="mod">
          <ac:chgData name="THOMAS CHATEL" userId="9408f62b-ba03-40fa-89c3-6e7570475663" providerId="ADAL" clId="{CA3B532D-FE05-4438-A082-B4A6C5536311}" dt="2025-11-19T16:14:17.628" v="129" actId="20577"/>
          <ac:spMkLst>
            <pc:docMk/>
            <pc:sldMk cId="2301287694" sldId="278"/>
            <ac:spMk id="3" creationId="{52E1E8D4-9869-CBDD-F18B-E757CFEAA6AD}"/>
          </ac:spMkLst>
        </pc:spChg>
        <pc:spChg chg="add mod">
          <ac:chgData name="THOMAS CHATEL" userId="9408f62b-ba03-40fa-89c3-6e7570475663" providerId="ADAL" clId="{CA3B532D-FE05-4438-A082-B4A6C5536311}" dt="2025-11-19T16:33:14.931" v="430" actId="1035"/>
          <ac:spMkLst>
            <pc:docMk/>
            <pc:sldMk cId="2301287694" sldId="278"/>
            <ac:spMk id="5" creationId="{92695FE8-ADA4-09D5-D97E-65CB872B7986}"/>
          </ac:spMkLst>
        </pc:spChg>
        <pc:spChg chg="add mod">
          <ac:chgData name="THOMAS CHATEL" userId="9408f62b-ba03-40fa-89c3-6e7570475663" providerId="ADAL" clId="{CA3B532D-FE05-4438-A082-B4A6C5536311}" dt="2025-11-19T16:33:14.931" v="430" actId="1035"/>
          <ac:spMkLst>
            <pc:docMk/>
            <pc:sldMk cId="2301287694" sldId="278"/>
            <ac:spMk id="6" creationId="{773EDD92-2858-7D39-A42E-25D3A69D2D4D}"/>
          </ac:spMkLst>
        </pc:spChg>
        <pc:spChg chg="add mod">
          <ac:chgData name="THOMAS CHATEL" userId="9408f62b-ba03-40fa-89c3-6e7570475663" providerId="ADAL" clId="{CA3B532D-FE05-4438-A082-B4A6C5536311}" dt="2025-11-19T16:33:14.931" v="430" actId="1035"/>
          <ac:spMkLst>
            <pc:docMk/>
            <pc:sldMk cId="2301287694" sldId="278"/>
            <ac:spMk id="7" creationId="{F873AE1A-AF1C-A641-3777-8773166CDA90}"/>
          </ac:spMkLst>
        </pc:spChg>
        <pc:spChg chg="add mod">
          <ac:chgData name="THOMAS CHATEL" userId="9408f62b-ba03-40fa-89c3-6e7570475663" providerId="ADAL" clId="{CA3B532D-FE05-4438-A082-B4A6C5536311}" dt="2025-11-19T16:33:14.931" v="430" actId="1035"/>
          <ac:spMkLst>
            <pc:docMk/>
            <pc:sldMk cId="2301287694" sldId="278"/>
            <ac:spMk id="8" creationId="{D8EEFED7-38F0-CF8B-6306-B6E2017DABBE}"/>
          </ac:spMkLst>
        </pc:spChg>
        <pc:spChg chg="add mod">
          <ac:chgData name="THOMAS CHATEL" userId="9408f62b-ba03-40fa-89c3-6e7570475663" providerId="ADAL" clId="{CA3B532D-FE05-4438-A082-B4A6C5536311}" dt="2025-11-19T16:33:14.931" v="430" actId="1035"/>
          <ac:spMkLst>
            <pc:docMk/>
            <pc:sldMk cId="2301287694" sldId="278"/>
            <ac:spMk id="9" creationId="{78353906-6017-245A-27DC-D72D948BE635}"/>
          </ac:spMkLst>
        </pc:spChg>
        <pc:spChg chg="add mod">
          <ac:chgData name="THOMAS CHATEL" userId="9408f62b-ba03-40fa-89c3-6e7570475663" providerId="ADAL" clId="{CA3B532D-FE05-4438-A082-B4A6C5536311}" dt="2025-11-19T16:33:14.931" v="430" actId="1035"/>
          <ac:spMkLst>
            <pc:docMk/>
            <pc:sldMk cId="2301287694" sldId="278"/>
            <ac:spMk id="10" creationId="{9678F442-5E1A-F37C-D749-42ABE8067340}"/>
          </ac:spMkLst>
        </pc:spChg>
        <pc:spChg chg="add mod">
          <ac:chgData name="THOMAS CHATEL" userId="9408f62b-ba03-40fa-89c3-6e7570475663" providerId="ADAL" clId="{CA3B532D-FE05-4438-A082-B4A6C5536311}" dt="2025-11-19T16:33:14.931" v="430" actId="1035"/>
          <ac:spMkLst>
            <pc:docMk/>
            <pc:sldMk cId="2301287694" sldId="278"/>
            <ac:spMk id="11" creationId="{7B51DE12-FCB6-E48C-C9E3-8993E112EF7B}"/>
          </ac:spMkLst>
        </pc:spChg>
        <pc:spChg chg="add mod">
          <ac:chgData name="THOMAS CHATEL" userId="9408f62b-ba03-40fa-89c3-6e7570475663" providerId="ADAL" clId="{CA3B532D-FE05-4438-A082-B4A6C5536311}" dt="2025-11-19T16:33:14.931" v="430" actId="1035"/>
          <ac:spMkLst>
            <pc:docMk/>
            <pc:sldMk cId="2301287694" sldId="278"/>
            <ac:spMk id="12" creationId="{ABCA8ED8-1B24-7C74-EF59-A89CCCF1E935}"/>
          </ac:spMkLst>
        </pc:spChg>
        <pc:spChg chg="add mod">
          <ac:chgData name="THOMAS CHATEL" userId="9408f62b-ba03-40fa-89c3-6e7570475663" providerId="ADAL" clId="{CA3B532D-FE05-4438-A082-B4A6C5536311}" dt="2025-11-19T16:33:14.931" v="430" actId="1035"/>
          <ac:spMkLst>
            <pc:docMk/>
            <pc:sldMk cId="2301287694" sldId="278"/>
            <ac:spMk id="13" creationId="{4C18678C-AB57-12EE-8A03-BE3B0FBEF5D3}"/>
          </ac:spMkLst>
        </pc:spChg>
        <pc:spChg chg="del">
          <ac:chgData name="THOMAS CHATEL" userId="9408f62b-ba03-40fa-89c3-6e7570475663" providerId="ADAL" clId="{CA3B532D-FE05-4438-A082-B4A6C5536311}" dt="2025-11-19T16:14:24.020" v="130" actId="478"/>
          <ac:spMkLst>
            <pc:docMk/>
            <pc:sldMk cId="2301287694" sldId="278"/>
            <ac:spMk id="267" creationId="{00000000-0000-0000-0000-000000000000}"/>
          </ac:spMkLst>
        </pc:spChg>
        <pc:spChg chg="del">
          <ac:chgData name="THOMAS CHATEL" userId="9408f62b-ba03-40fa-89c3-6e7570475663" providerId="ADAL" clId="{CA3B532D-FE05-4438-A082-B4A6C5536311}" dt="2025-11-19T16:14:24.020" v="130" actId="478"/>
          <ac:spMkLst>
            <pc:docMk/>
            <pc:sldMk cId="2301287694" sldId="278"/>
            <ac:spMk id="271" creationId="{00000000-0000-0000-0000-000000000000}"/>
          </ac:spMkLst>
        </pc:spChg>
        <pc:spChg chg="del">
          <ac:chgData name="THOMAS CHATEL" userId="9408f62b-ba03-40fa-89c3-6e7570475663" providerId="ADAL" clId="{CA3B532D-FE05-4438-A082-B4A6C5536311}" dt="2025-11-19T16:14:24.020" v="130" actId="478"/>
          <ac:spMkLst>
            <pc:docMk/>
            <pc:sldMk cId="2301287694" sldId="278"/>
            <ac:spMk id="272" creationId="{00000000-0000-0000-0000-000000000000}"/>
          </ac:spMkLst>
        </pc:spChg>
        <pc:spChg chg="del">
          <ac:chgData name="THOMAS CHATEL" userId="9408f62b-ba03-40fa-89c3-6e7570475663" providerId="ADAL" clId="{CA3B532D-FE05-4438-A082-B4A6C5536311}" dt="2025-11-19T16:14:24.020" v="130" actId="478"/>
          <ac:spMkLst>
            <pc:docMk/>
            <pc:sldMk cId="2301287694" sldId="278"/>
            <ac:spMk id="273" creationId="{00000000-0000-0000-0000-000000000000}"/>
          </ac:spMkLst>
        </pc:spChg>
        <pc:spChg chg="del">
          <ac:chgData name="THOMAS CHATEL" userId="9408f62b-ba03-40fa-89c3-6e7570475663" providerId="ADAL" clId="{CA3B532D-FE05-4438-A082-B4A6C5536311}" dt="2025-11-19T16:14:24.020" v="130" actId="478"/>
          <ac:spMkLst>
            <pc:docMk/>
            <pc:sldMk cId="2301287694" sldId="278"/>
            <ac:spMk id="274" creationId="{00000000-0000-0000-0000-000000000000}"/>
          </ac:spMkLst>
        </pc:spChg>
        <pc:picChg chg="del">
          <ac:chgData name="THOMAS CHATEL" userId="9408f62b-ba03-40fa-89c3-6e7570475663" providerId="ADAL" clId="{CA3B532D-FE05-4438-A082-B4A6C5536311}" dt="2025-11-19T16:14:24.020" v="130" actId="478"/>
          <ac:picMkLst>
            <pc:docMk/>
            <pc:sldMk cId="2301287694" sldId="278"/>
            <ac:picMk id="266" creationId="{00000000-0000-0000-0000-000000000000}"/>
          </ac:picMkLst>
        </pc:picChg>
        <pc:cxnChg chg="del">
          <ac:chgData name="THOMAS CHATEL" userId="9408f62b-ba03-40fa-89c3-6e7570475663" providerId="ADAL" clId="{CA3B532D-FE05-4438-A082-B4A6C5536311}" dt="2025-11-19T16:14:24.020" v="130" actId="478"/>
          <ac:cxnSpMkLst>
            <pc:docMk/>
            <pc:sldMk cId="2301287694" sldId="278"/>
            <ac:cxnSpMk id="268" creationId="{00000000-0000-0000-0000-000000000000}"/>
          </ac:cxnSpMkLst>
        </pc:cxnChg>
        <pc:cxnChg chg="del">
          <ac:chgData name="THOMAS CHATEL" userId="9408f62b-ba03-40fa-89c3-6e7570475663" providerId="ADAL" clId="{CA3B532D-FE05-4438-A082-B4A6C5536311}" dt="2025-11-19T16:14:24.020" v="130" actId="478"/>
          <ac:cxnSpMkLst>
            <pc:docMk/>
            <pc:sldMk cId="2301287694" sldId="278"/>
            <ac:cxnSpMk id="269" creationId="{00000000-0000-0000-0000-000000000000}"/>
          </ac:cxnSpMkLst>
        </pc:cxnChg>
        <pc:cxnChg chg="del">
          <ac:chgData name="THOMAS CHATEL" userId="9408f62b-ba03-40fa-89c3-6e7570475663" providerId="ADAL" clId="{CA3B532D-FE05-4438-A082-B4A6C5536311}" dt="2025-11-19T16:14:24.020" v="130" actId="478"/>
          <ac:cxnSpMkLst>
            <pc:docMk/>
            <pc:sldMk cId="2301287694" sldId="278"/>
            <ac:cxnSpMk id="270" creationId="{00000000-0000-0000-0000-000000000000}"/>
          </ac:cxnSpMkLst>
        </pc:cxnChg>
      </pc:sldChg>
      <pc:sldChg chg="addSp delSp new del mod">
        <pc:chgData name="THOMAS CHATEL" userId="9408f62b-ba03-40fa-89c3-6e7570475663" providerId="ADAL" clId="{CA3B532D-FE05-4438-A082-B4A6C5536311}" dt="2025-11-19T16:32:51.782" v="378" actId="47"/>
        <pc:sldMkLst>
          <pc:docMk/>
          <pc:sldMk cId="3187926707" sldId="279"/>
        </pc:sldMkLst>
        <pc:spChg chg="del">
          <ac:chgData name="THOMAS CHATEL" userId="9408f62b-ba03-40fa-89c3-6e7570475663" providerId="ADAL" clId="{CA3B532D-FE05-4438-A082-B4A6C5536311}" dt="2025-11-19T16:27:53.205" v="192" actId="478"/>
          <ac:spMkLst>
            <pc:docMk/>
            <pc:sldMk cId="3187926707" sldId="279"/>
            <ac:spMk id="2" creationId="{90BD5306-38D5-78CB-7CF0-1BFC70B03E1A}"/>
          </ac:spMkLst>
        </pc:spChg>
        <pc:spChg chg="del">
          <ac:chgData name="THOMAS CHATEL" userId="9408f62b-ba03-40fa-89c3-6e7570475663" providerId="ADAL" clId="{CA3B532D-FE05-4438-A082-B4A6C5536311}" dt="2025-11-19T16:27:50.241" v="191" actId="478"/>
          <ac:spMkLst>
            <pc:docMk/>
            <pc:sldMk cId="3187926707" sldId="279"/>
            <ac:spMk id="3" creationId="{F0B931C7-3EB0-6DE5-5DDB-19465A9438A2}"/>
          </ac:spMkLst>
        </pc:spChg>
        <pc:spChg chg="add">
          <ac:chgData name="THOMAS CHATEL" userId="9408f62b-ba03-40fa-89c3-6e7570475663" providerId="ADAL" clId="{CA3B532D-FE05-4438-A082-B4A6C5536311}" dt="2025-11-19T16:27:54.055" v="193" actId="22"/>
          <ac:spMkLst>
            <pc:docMk/>
            <pc:sldMk cId="3187926707" sldId="279"/>
            <ac:spMk id="5" creationId="{24525474-3B05-F93F-C712-1940DD8E72F8}"/>
          </ac:spMkLst>
        </pc:spChg>
      </pc:sldChg>
      <pc:sldChg chg="addSp delSp modSp add mod delAnim">
        <pc:chgData name="THOMAS CHATEL" userId="9408f62b-ba03-40fa-89c3-6e7570475663" providerId="ADAL" clId="{CA3B532D-FE05-4438-A082-B4A6C5536311}" dt="2025-11-19T16:32:14.047" v="377" actId="20577"/>
        <pc:sldMkLst>
          <pc:docMk/>
          <pc:sldMk cId="93908289" sldId="280"/>
        </pc:sldMkLst>
        <pc:spChg chg="mod">
          <ac:chgData name="THOMAS CHATEL" userId="9408f62b-ba03-40fa-89c3-6e7570475663" providerId="ADAL" clId="{CA3B532D-FE05-4438-A082-B4A6C5536311}" dt="2025-11-19T16:28:05.200" v="195"/>
          <ac:spMkLst>
            <pc:docMk/>
            <pc:sldMk cId="93908289" sldId="280"/>
            <ac:spMk id="3" creationId="{52E1E8D4-9869-CBDD-F18B-E757CFEAA6AD}"/>
          </ac:spMkLst>
        </pc:spChg>
        <pc:spChg chg="del">
          <ac:chgData name="THOMAS CHATEL" userId="9408f62b-ba03-40fa-89c3-6e7570475663" providerId="ADAL" clId="{CA3B532D-FE05-4438-A082-B4A6C5536311}" dt="2025-11-19T16:28:10.525" v="196" actId="478"/>
          <ac:spMkLst>
            <pc:docMk/>
            <pc:sldMk cId="93908289" sldId="280"/>
            <ac:spMk id="5" creationId="{C0DC492B-36D3-4EBA-65A1-5AEDBF0B4119}"/>
          </ac:spMkLst>
        </pc:spChg>
        <pc:spChg chg="add mod">
          <ac:chgData name="THOMAS CHATEL" userId="9408f62b-ba03-40fa-89c3-6e7570475663" providerId="ADAL" clId="{CA3B532D-FE05-4438-A082-B4A6C5536311}" dt="2025-11-19T16:32:14.047" v="377" actId="20577"/>
          <ac:spMkLst>
            <pc:docMk/>
            <pc:sldMk cId="93908289" sldId="280"/>
            <ac:spMk id="8" creationId="{F7F90F6D-DE3C-A64C-1F12-81F3CB9BC5A8}"/>
          </ac:spMkLst>
        </pc:spChg>
        <pc:spChg chg="del">
          <ac:chgData name="THOMAS CHATEL" userId="9408f62b-ba03-40fa-89c3-6e7570475663" providerId="ADAL" clId="{CA3B532D-FE05-4438-A082-B4A6C5536311}" dt="2025-11-19T16:28:10.525" v="196" actId="478"/>
          <ac:spMkLst>
            <pc:docMk/>
            <pc:sldMk cId="93908289" sldId="280"/>
            <ac:spMk id="267" creationId="{00000000-0000-0000-0000-000000000000}"/>
          </ac:spMkLst>
        </pc:spChg>
        <pc:spChg chg="del">
          <ac:chgData name="THOMAS CHATEL" userId="9408f62b-ba03-40fa-89c3-6e7570475663" providerId="ADAL" clId="{CA3B532D-FE05-4438-A082-B4A6C5536311}" dt="2025-11-19T16:28:10.525" v="196" actId="478"/>
          <ac:spMkLst>
            <pc:docMk/>
            <pc:sldMk cId="93908289" sldId="280"/>
            <ac:spMk id="271" creationId="{00000000-0000-0000-0000-000000000000}"/>
          </ac:spMkLst>
        </pc:spChg>
        <pc:spChg chg="del">
          <ac:chgData name="THOMAS CHATEL" userId="9408f62b-ba03-40fa-89c3-6e7570475663" providerId="ADAL" clId="{CA3B532D-FE05-4438-A082-B4A6C5536311}" dt="2025-11-19T16:28:10.525" v="196" actId="478"/>
          <ac:spMkLst>
            <pc:docMk/>
            <pc:sldMk cId="93908289" sldId="280"/>
            <ac:spMk id="272" creationId="{00000000-0000-0000-0000-000000000000}"/>
          </ac:spMkLst>
        </pc:spChg>
        <pc:spChg chg="del">
          <ac:chgData name="THOMAS CHATEL" userId="9408f62b-ba03-40fa-89c3-6e7570475663" providerId="ADAL" clId="{CA3B532D-FE05-4438-A082-B4A6C5536311}" dt="2025-11-19T16:28:10.525" v="196" actId="478"/>
          <ac:spMkLst>
            <pc:docMk/>
            <pc:sldMk cId="93908289" sldId="280"/>
            <ac:spMk id="273" creationId="{00000000-0000-0000-0000-000000000000}"/>
          </ac:spMkLst>
        </pc:spChg>
        <pc:spChg chg="del">
          <ac:chgData name="THOMAS CHATEL" userId="9408f62b-ba03-40fa-89c3-6e7570475663" providerId="ADAL" clId="{CA3B532D-FE05-4438-A082-B4A6C5536311}" dt="2025-11-19T16:28:10.525" v="196" actId="478"/>
          <ac:spMkLst>
            <pc:docMk/>
            <pc:sldMk cId="93908289" sldId="280"/>
            <ac:spMk id="274" creationId="{00000000-0000-0000-0000-000000000000}"/>
          </ac:spMkLst>
        </pc:spChg>
        <pc:picChg chg="del">
          <ac:chgData name="THOMAS CHATEL" userId="9408f62b-ba03-40fa-89c3-6e7570475663" providerId="ADAL" clId="{CA3B532D-FE05-4438-A082-B4A6C5536311}" dt="2025-11-19T16:28:10.525" v="196" actId="478"/>
          <ac:picMkLst>
            <pc:docMk/>
            <pc:sldMk cId="93908289" sldId="280"/>
            <ac:picMk id="7" creationId="{25F6E4C4-0896-9AD7-83DF-F9DD2FADD81B}"/>
          </ac:picMkLst>
        </pc:picChg>
        <pc:picChg chg="del">
          <ac:chgData name="THOMAS CHATEL" userId="9408f62b-ba03-40fa-89c3-6e7570475663" providerId="ADAL" clId="{CA3B532D-FE05-4438-A082-B4A6C5536311}" dt="2025-11-19T16:28:10.525" v="196" actId="478"/>
          <ac:picMkLst>
            <pc:docMk/>
            <pc:sldMk cId="93908289" sldId="280"/>
            <ac:picMk id="266" creationId="{00000000-0000-0000-0000-000000000000}"/>
          </ac:picMkLst>
        </pc:picChg>
        <pc:cxnChg chg="del">
          <ac:chgData name="THOMAS CHATEL" userId="9408f62b-ba03-40fa-89c3-6e7570475663" providerId="ADAL" clId="{CA3B532D-FE05-4438-A082-B4A6C5536311}" dt="2025-11-19T16:28:10.525" v="196" actId="478"/>
          <ac:cxnSpMkLst>
            <pc:docMk/>
            <pc:sldMk cId="93908289" sldId="280"/>
            <ac:cxnSpMk id="269" creationId="{00000000-0000-0000-0000-000000000000}"/>
          </ac:cxnSpMkLst>
        </pc:cxnChg>
        <pc:cxnChg chg="del">
          <ac:chgData name="THOMAS CHATEL" userId="9408f62b-ba03-40fa-89c3-6e7570475663" providerId="ADAL" clId="{CA3B532D-FE05-4438-A082-B4A6C5536311}" dt="2025-11-19T16:28:10.525" v="196" actId="478"/>
          <ac:cxnSpMkLst>
            <pc:docMk/>
            <pc:sldMk cId="93908289" sldId="280"/>
            <ac:cxnSpMk id="270" creationId="{00000000-0000-0000-0000-000000000000}"/>
          </ac:cxnSpMkLst>
        </pc:cxnChg>
      </pc:sldChg>
      <pc:sldChg chg="addSp delSp modSp add mod">
        <pc:chgData name="THOMAS CHATEL" userId="9408f62b-ba03-40fa-89c3-6e7570475663" providerId="ADAL" clId="{CA3B532D-FE05-4438-A082-B4A6C5536311}" dt="2025-11-19T16:56:52.273" v="839" actId="1076"/>
        <pc:sldMkLst>
          <pc:docMk/>
          <pc:sldMk cId="2247690059" sldId="281"/>
        </pc:sldMkLst>
        <pc:spChg chg="mod">
          <ac:chgData name="THOMAS CHATEL" userId="9408f62b-ba03-40fa-89c3-6e7570475663" providerId="ADAL" clId="{CA3B532D-FE05-4438-A082-B4A6C5536311}" dt="2025-11-19T16:41:33.085" v="452" actId="20577"/>
          <ac:spMkLst>
            <pc:docMk/>
            <pc:sldMk cId="2247690059" sldId="281"/>
            <ac:spMk id="3" creationId="{D5BBCAF5-308E-EFA4-AE5B-A3A180FA3F7F}"/>
          </ac:spMkLst>
        </pc:spChg>
        <pc:spChg chg="add mod">
          <ac:chgData name="THOMAS CHATEL" userId="9408f62b-ba03-40fa-89c3-6e7570475663" providerId="ADAL" clId="{CA3B532D-FE05-4438-A082-B4A6C5536311}" dt="2025-11-19T16:47:53.346" v="645" actId="20577"/>
          <ac:spMkLst>
            <pc:docMk/>
            <pc:sldMk cId="2247690059" sldId="281"/>
            <ac:spMk id="6" creationId="{6B09B25E-362C-9614-582D-409E41B486C7}"/>
          </ac:spMkLst>
        </pc:spChg>
        <pc:spChg chg="del">
          <ac:chgData name="THOMAS CHATEL" userId="9408f62b-ba03-40fa-89c3-6e7570475663" providerId="ADAL" clId="{CA3B532D-FE05-4438-A082-B4A6C5536311}" dt="2025-11-19T16:41:38.425" v="453" actId="478"/>
          <ac:spMkLst>
            <pc:docMk/>
            <pc:sldMk cId="2247690059" sldId="281"/>
            <ac:spMk id="8" creationId="{271E51DA-7277-661C-6863-E39D3433254B}"/>
          </ac:spMkLst>
        </pc:spChg>
        <pc:spChg chg="add mod">
          <ac:chgData name="THOMAS CHATEL" userId="9408f62b-ba03-40fa-89c3-6e7570475663" providerId="ADAL" clId="{CA3B532D-FE05-4438-A082-B4A6C5536311}" dt="2025-11-19T16:55:43.461" v="838" actId="115"/>
          <ac:spMkLst>
            <pc:docMk/>
            <pc:sldMk cId="2247690059" sldId="281"/>
            <ac:spMk id="9" creationId="{0172B25E-D74D-0259-6EF7-7322DAB976FC}"/>
          </ac:spMkLst>
        </pc:spChg>
        <pc:spChg chg="add mod">
          <ac:chgData name="THOMAS CHATEL" userId="9408f62b-ba03-40fa-89c3-6e7570475663" providerId="ADAL" clId="{CA3B532D-FE05-4438-A082-B4A6C5536311}" dt="2025-11-19T16:56:52.273" v="839" actId="1076"/>
          <ac:spMkLst>
            <pc:docMk/>
            <pc:sldMk cId="2247690059" sldId="281"/>
            <ac:spMk id="11" creationId="{EEF6B76A-6BE6-9DA4-DDC4-745EDFF76F09}"/>
          </ac:spMkLst>
        </pc:spChg>
        <pc:spChg chg="add del mod">
          <ac:chgData name="THOMAS CHATEL" userId="9408f62b-ba03-40fa-89c3-6e7570475663" providerId="ADAL" clId="{CA3B532D-FE05-4438-A082-B4A6C5536311}" dt="2025-11-19T16:54:38.051" v="757"/>
          <ac:spMkLst>
            <pc:docMk/>
            <pc:sldMk cId="2247690059" sldId="281"/>
            <ac:spMk id="13" creationId="{D0EA2AB8-C7B1-B2BF-F5B4-5AA7C78B5EFE}"/>
          </ac:spMkLst>
        </pc:spChg>
      </pc:sldChg>
      <pc:sldChg chg="new del">
        <pc:chgData name="THOMAS CHATEL" userId="9408f62b-ba03-40fa-89c3-6e7570475663" providerId="ADAL" clId="{CA3B532D-FE05-4438-A082-B4A6C5536311}" dt="2025-11-19T16:41:21.177" v="432" actId="47"/>
        <pc:sldMkLst>
          <pc:docMk/>
          <pc:sldMk cId="3691115233" sldId="281"/>
        </pc:sldMkLst>
      </pc:sldChg>
      <pc:sldChg chg="modSp new del mod">
        <pc:chgData name="THOMAS CHATEL" userId="9408f62b-ba03-40fa-89c3-6e7570475663" providerId="ADAL" clId="{CA3B532D-FE05-4438-A082-B4A6C5536311}" dt="2025-11-19T16:57:01.656" v="843" actId="47"/>
        <pc:sldMkLst>
          <pc:docMk/>
          <pc:sldMk cId="1230603339" sldId="282"/>
        </pc:sldMkLst>
        <pc:spChg chg="mod">
          <ac:chgData name="THOMAS CHATEL" userId="9408f62b-ba03-40fa-89c3-6e7570475663" providerId="ADAL" clId="{CA3B532D-FE05-4438-A082-B4A6C5536311}" dt="2025-11-19T16:57:00.232" v="842" actId="27636"/>
          <ac:spMkLst>
            <pc:docMk/>
            <pc:sldMk cId="1230603339" sldId="282"/>
            <ac:spMk id="2" creationId="{87C6E0F7-0BBF-79C7-C2DC-BAAF65ED67CD}"/>
          </ac:spMkLst>
        </pc:spChg>
      </pc:sldChg>
      <pc:sldChg chg="addSp delSp modSp add mod">
        <pc:chgData name="THOMAS CHATEL" userId="9408f62b-ba03-40fa-89c3-6e7570475663" providerId="ADAL" clId="{CA3B532D-FE05-4438-A082-B4A6C5536311}" dt="2025-11-19T17:01:11.106" v="1273" actId="1076"/>
        <pc:sldMkLst>
          <pc:docMk/>
          <pc:sldMk cId="2493885544" sldId="283"/>
        </pc:sldMkLst>
        <pc:spChg chg="mod">
          <ac:chgData name="THOMAS CHATEL" userId="9408f62b-ba03-40fa-89c3-6e7570475663" providerId="ADAL" clId="{CA3B532D-FE05-4438-A082-B4A6C5536311}" dt="2025-11-19T16:57:42.633" v="886"/>
          <ac:spMkLst>
            <pc:docMk/>
            <pc:sldMk cId="2493885544" sldId="283"/>
            <ac:spMk id="3" creationId="{ED9DD679-554A-9AEA-BF81-FC7B42858296}"/>
          </ac:spMkLst>
        </pc:spChg>
        <pc:spChg chg="add mod">
          <ac:chgData name="THOMAS CHATEL" userId="9408f62b-ba03-40fa-89c3-6e7570475663" providerId="ADAL" clId="{CA3B532D-FE05-4438-A082-B4A6C5536311}" dt="2025-11-19T17:01:11.106" v="1273" actId="1076"/>
          <ac:spMkLst>
            <pc:docMk/>
            <pc:sldMk cId="2493885544" sldId="283"/>
            <ac:spMk id="5" creationId="{94A5BB5D-2654-9BD9-0A8B-469890DE4C2D}"/>
          </ac:spMkLst>
        </pc:spChg>
        <pc:spChg chg="del">
          <ac:chgData name="THOMAS CHATEL" userId="9408f62b-ba03-40fa-89c3-6e7570475663" providerId="ADAL" clId="{CA3B532D-FE05-4438-A082-B4A6C5536311}" dt="2025-11-19T16:57:47.717" v="887" actId="478"/>
          <ac:spMkLst>
            <pc:docMk/>
            <pc:sldMk cId="2493885544" sldId="283"/>
            <ac:spMk id="6" creationId="{FF115C5C-842E-1919-7519-648E0AF7BEC3}"/>
          </ac:spMkLst>
        </pc:spChg>
        <pc:spChg chg="del">
          <ac:chgData name="THOMAS CHATEL" userId="9408f62b-ba03-40fa-89c3-6e7570475663" providerId="ADAL" clId="{CA3B532D-FE05-4438-A082-B4A6C5536311}" dt="2025-11-19T16:57:49.269" v="888" actId="478"/>
          <ac:spMkLst>
            <pc:docMk/>
            <pc:sldMk cId="2493885544" sldId="283"/>
            <ac:spMk id="9" creationId="{C295E4C1-1944-FCFC-2896-7BE4C83BB65F}"/>
          </ac:spMkLst>
        </pc:spChg>
        <pc:spChg chg="del">
          <ac:chgData name="THOMAS CHATEL" userId="9408f62b-ba03-40fa-89c3-6e7570475663" providerId="ADAL" clId="{CA3B532D-FE05-4438-A082-B4A6C5536311}" dt="2025-11-19T16:57:50.388" v="889" actId="478"/>
          <ac:spMkLst>
            <pc:docMk/>
            <pc:sldMk cId="2493885544" sldId="283"/>
            <ac:spMk id="11" creationId="{9FE4810F-0EB7-2104-757D-8656A74FA9D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C77514-A764-4E76-8B32-6539D3E6AE23}" type="datetimeFigureOut">
              <a:rPr lang="fr-FR" smtClean="0"/>
              <a:t>20/11/2025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22269F-CB25-43D3-9937-3220EF24364C}" type="slidenum">
              <a:rPr lang="fr-FR" smtClean="0"/>
              <a:t>‹N°›</a:t>
            </a:fld>
            <a:endParaRPr lang="fr-FR"/>
          </a:p>
        </p:txBody>
      </p:sp>
    </p:spTree>
    <p:extLst>
      <p:ext uri="{BB962C8B-B14F-4D97-AF65-F5344CB8AC3E}">
        <p14:creationId xmlns:p14="http://schemas.microsoft.com/office/powerpoint/2010/main" val="2530906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8B4A2-8EEE-F999-5B0D-619FE9DA828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7EA6FBD-773F-D83D-539F-56B85255D5A8}"/>
              </a:ext>
            </a:extLst>
          </p:cNvPr>
          <p:cNvSpPr>
            <a:spLocks noGrp="1" noRot="1" noChangeAspect="1"/>
          </p:cNvSpPr>
          <p:nvPr>
            <p:ph type="sldImg"/>
          </p:nvPr>
        </p:nvSpPr>
        <p:spPr/>
        <p:txBody>
          <a:bodyPr/>
          <a:lstStyle/>
          <a:p>
            <a:endParaRPr lang="fr-FR"/>
          </a:p>
        </p:txBody>
      </p:sp>
      <p:sp>
        <p:nvSpPr>
          <p:cNvPr id="3" name="Espace réservé des notes 2">
            <a:extLst>
              <a:ext uri="{FF2B5EF4-FFF2-40B4-BE49-F238E27FC236}">
                <a16:creationId xmlns:a16="http://schemas.microsoft.com/office/drawing/2014/main" id="{CDE2060A-778E-323F-0B75-FA5AA9036D94}"/>
              </a:ext>
            </a:extLst>
          </p:cNvPr>
          <p:cNvSpPr>
            <a:spLocks noGrp="1"/>
          </p:cNvSpPr>
          <p:nvPr>
            <p:ph type="body" idx="1"/>
          </p:nvPr>
        </p:nvSpPr>
        <p:spPr/>
        <p:txBody>
          <a:bodyPr/>
          <a:lstStyle/>
          <a:p>
            <a:endParaRPr lang="fr-FR" b="1"/>
          </a:p>
        </p:txBody>
      </p:sp>
      <p:sp>
        <p:nvSpPr>
          <p:cNvPr id="4" name="Espace réservé du numéro de diapositive 3">
            <a:extLst>
              <a:ext uri="{FF2B5EF4-FFF2-40B4-BE49-F238E27FC236}">
                <a16:creationId xmlns:a16="http://schemas.microsoft.com/office/drawing/2014/main" id="{D7001004-A5A3-F19E-083F-34A659C5CB7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2269F-CB25-43D3-9937-3220EF24364C}" type="slidenum">
              <a:rPr kumimoji="0" lang="fr-F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378001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E799A9-23C9-4F3E-1664-FF008B0B9D9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CAAA94C-05C1-9957-74E5-2A165A1737E8}"/>
              </a:ext>
            </a:extLst>
          </p:cNvPr>
          <p:cNvSpPr>
            <a:spLocks noGrp="1" noRot="1" noChangeAspect="1"/>
          </p:cNvSpPr>
          <p:nvPr>
            <p:ph type="sldImg"/>
          </p:nvPr>
        </p:nvSpPr>
        <p:spPr/>
        <p:txBody>
          <a:bodyPr/>
          <a:lstStyle/>
          <a:p>
            <a:endParaRPr lang="fr-FR"/>
          </a:p>
        </p:txBody>
      </p:sp>
      <p:sp>
        <p:nvSpPr>
          <p:cNvPr id="3" name="Espace réservé des notes 2">
            <a:extLst>
              <a:ext uri="{FF2B5EF4-FFF2-40B4-BE49-F238E27FC236}">
                <a16:creationId xmlns:a16="http://schemas.microsoft.com/office/drawing/2014/main" id="{15E8059E-2E59-A27E-31E2-70975F598237}"/>
              </a:ext>
            </a:extLst>
          </p:cNvPr>
          <p:cNvSpPr>
            <a:spLocks noGrp="1"/>
          </p:cNvSpPr>
          <p:nvPr>
            <p:ph type="body" idx="1"/>
          </p:nvPr>
        </p:nvSpPr>
        <p:spPr/>
        <p:txBody>
          <a:bodyPr/>
          <a:lstStyle/>
          <a:p>
            <a:endParaRPr lang="fr-FR" b="1"/>
          </a:p>
        </p:txBody>
      </p:sp>
      <p:sp>
        <p:nvSpPr>
          <p:cNvPr id="4" name="Espace réservé du numéro de diapositive 3">
            <a:extLst>
              <a:ext uri="{FF2B5EF4-FFF2-40B4-BE49-F238E27FC236}">
                <a16:creationId xmlns:a16="http://schemas.microsoft.com/office/drawing/2014/main" id="{49E70D33-AB14-9BE5-AAE0-0BC4DB2DDC3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2269F-CB25-43D3-9937-3220EF24364C}" type="slidenum">
              <a:rPr kumimoji="0" lang="fr-F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177918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D2631E-AC86-BE20-7B4E-18FE7655950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902A395-434C-536D-07C7-2E16570F5A75}"/>
              </a:ext>
            </a:extLst>
          </p:cNvPr>
          <p:cNvSpPr>
            <a:spLocks noGrp="1" noRot="1" noChangeAspect="1"/>
          </p:cNvSpPr>
          <p:nvPr>
            <p:ph type="sldImg"/>
          </p:nvPr>
        </p:nvSpPr>
        <p:spPr/>
        <p:txBody>
          <a:bodyPr/>
          <a:lstStyle/>
          <a:p>
            <a:endParaRPr lang="fr-FR"/>
          </a:p>
        </p:txBody>
      </p:sp>
      <p:sp>
        <p:nvSpPr>
          <p:cNvPr id="3" name="Espace réservé des notes 2">
            <a:extLst>
              <a:ext uri="{FF2B5EF4-FFF2-40B4-BE49-F238E27FC236}">
                <a16:creationId xmlns:a16="http://schemas.microsoft.com/office/drawing/2014/main" id="{00EB838D-838B-E77F-FB25-4D30F98CEA57}"/>
              </a:ext>
            </a:extLst>
          </p:cNvPr>
          <p:cNvSpPr>
            <a:spLocks noGrp="1"/>
          </p:cNvSpPr>
          <p:nvPr>
            <p:ph type="body" idx="1"/>
          </p:nvPr>
        </p:nvSpPr>
        <p:spPr/>
        <p:txBody>
          <a:bodyPr/>
          <a:lstStyle/>
          <a:p>
            <a:endParaRPr lang="fr-FR" b="1"/>
          </a:p>
        </p:txBody>
      </p:sp>
      <p:sp>
        <p:nvSpPr>
          <p:cNvPr id="4" name="Espace réservé du numéro de diapositive 3">
            <a:extLst>
              <a:ext uri="{FF2B5EF4-FFF2-40B4-BE49-F238E27FC236}">
                <a16:creationId xmlns:a16="http://schemas.microsoft.com/office/drawing/2014/main" id="{67673B28-9092-F827-085F-8E3F9E43765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2269F-CB25-43D3-9937-3220EF24364C}" type="slidenum">
              <a:rPr kumimoji="0" lang="fr-F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18463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8B4A2-8EEE-F999-5B0D-619FE9DA828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7EA6FBD-773F-D83D-539F-56B85255D5A8}"/>
              </a:ext>
            </a:extLst>
          </p:cNvPr>
          <p:cNvSpPr>
            <a:spLocks noGrp="1" noRot="1" noChangeAspect="1"/>
          </p:cNvSpPr>
          <p:nvPr>
            <p:ph type="sldImg"/>
          </p:nvPr>
        </p:nvSpPr>
        <p:spPr/>
        <p:txBody>
          <a:bodyPr/>
          <a:lstStyle/>
          <a:p>
            <a:endParaRPr lang="fr-FR"/>
          </a:p>
        </p:txBody>
      </p:sp>
      <p:sp>
        <p:nvSpPr>
          <p:cNvPr id="3" name="Espace réservé des notes 2">
            <a:extLst>
              <a:ext uri="{FF2B5EF4-FFF2-40B4-BE49-F238E27FC236}">
                <a16:creationId xmlns:a16="http://schemas.microsoft.com/office/drawing/2014/main" id="{CDE2060A-778E-323F-0B75-FA5AA9036D94}"/>
              </a:ext>
            </a:extLst>
          </p:cNvPr>
          <p:cNvSpPr>
            <a:spLocks noGrp="1"/>
          </p:cNvSpPr>
          <p:nvPr>
            <p:ph type="body" idx="1"/>
          </p:nvPr>
        </p:nvSpPr>
        <p:spPr/>
        <p:txBody>
          <a:bodyPr/>
          <a:lstStyle/>
          <a:p>
            <a:endParaRPr lang="fr-FR" b="1"/>
          </a:p>
        </p:txBody>
      </p:sp>
      <p:sp>
        <p:nvSpPr>
          <p:cNvPr id="4" name="Espace réservé du numéro de diapositive 3">
            <a:extLst>
              <a:ext uri="{FF2B5EF4-FFF2-40B4-BE49-F238E27FC236}">
                <a16:creationId xmlns:a16="http://schemas.microsoft.com/office/drawing/2014/main" id="{D7001004-A5A3-F19E-083F-34A659C5CB7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2269F-CB25-43D3-9937-3220EF24364C}" type="slidenum">
              <a:rPr kumimoji="0" lang="fr-F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01835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8: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1" name="Google Shape;26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72137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8: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1" name="Google Shape;26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8: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1" name="Google Shape;26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76228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a:extLst>
            <a:ext uri="{FF2B5EF4-FFF2-40B4-BE49-F238E27FC236}">
              <a16:creationId xmlns:a16="http://schemas.microsoft.com/office/drawing/2014/main" id="{120C0E75-1928-CDC0-3C0C-49AB6C1E908D}"/>
            </a:ext>
          </a:extLst>
        </p:cNvPr>
        <p:cNvGrpSpPr/>
        <p:nvPr/>
      </p:nvGrpSpPr>
      <p:grpSpPr>
        <a:xfrm>
          <a:off x="0" y="0"/>
          <a:ext cx="0" cy="0"/>
          <a:chOff x="0" y="0"/>
          <a:chExt cx="0" cy="0"/>
        </a:xfrm>
      </p:grpSpPr>
      <p:sp>
        <p:nvSpPr>
          <p:cNvPr id="260" name="Google Shape;260;p8:notes">
            <a:extLst>
              <a:ext uri="{FF2B5EF4-FFF2-40B4-BE49-F238E27FC236}">
                <a16:creationId xmlns:a16="http://schemas.microsoft.com/office/drawing/2014/main" id="{E236DA83-E53C-3B3A-5FAF-94F767EF726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1" name="Google Shape;261;p8:notes">
            <a:extLst>
              <a:ext uri="{FF2B5EF4-FFF2-40B4-BE49-F238E27FC236}">
                <a16:creationId xmlns:a16="http://schemas.microsoft.com/office/drawing/2014/main" id="{ECB6C5F6-60F3-6B82-FFEF-0C3DB6FF4F3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05406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a:extLst>
            <a:ext uri="{FF2B5EF4-FFF2-40B4-BE49-F238E27FC236}">
              <a16:creationId xmlns:a16="http://schemas.microsoft.com/office/drawing/2014/main" id="{73F8ED5B-D4C8-AD07-A96F-383A5E5DC417}"/>
            </a:ext>
          </a:extLst>
        </p:cNvPr>
        <p:cNvGrpSpPr/>
        <p:nvPr/>
      </p:nvGrpSpPr>
      <p:grpSpPr>
        <a:xfrm>
          <a:off x="0" y="0"/>
          <a:ext cx="0" cy="0"/>
          <a:chOff x="0" y="0"/>
          <a:chExt cx="0" cy="0"/>
        </a:xfrm>
      </p:grpSpPr>
      <p:sp>
        <p:nvSpPr>
          <p:cNvPr id="260" name="Google Shape;260;p8:notes">
            <a:extLst>
              <a:ext uri="{FF2B5EF4-FFF2-40B4-BE49-F238E27FC236}">
                <a16:creationId xmlns:a16="http://schemas.microsoft.com/office/drawing/2014/main" id="{45BD8910-D8FF-46CD-1317-3E77037ED7E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1" name="Google Shape;261;p8:notes">
            <a:extLst>
              <a:ext uri="{FF2B5EF4-FFF2-40B4-BE49-F238E27FC236}">
                <a16:creationId xmlns:a16="http://schemas.microsoft.com/office/drawing/2014/main" id="{EBA94F50-0C43-E693-F521-3D68C769611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0952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D1E673-55D8-70BD-1267-6AE639CF0BD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30058DA-466F-82DD-26C7-9C984FE21FFC}"/>
              </a:ext>
            </a:extLst>
          </p:cNvPr>
          <p:cNvSpPr>
            <a:spLocks noGrp="1" noRot="1" noChangeAspect="1"/>
          </p:cNvSpPr>
          <p:nvPr>
            <p:ph type="sldImg"/>
          </p:nvPr>
        </p:nvSpPr>
        <p:spPr/>
        <p:txBody>
          <a:bodyPr/>
          <a:lstStyle/>
          <a:p>
            <a:endParaRPr lang="fr-FR"/>
          </a:p>
        </p:txBody>
      </p:sp>
      <p:sp>
        <p:nvSpPr>
          <p:cNvPr id="3" name="Espace réservé des notes 2">
            <a:extLst>
              <a:ext uri="{FF2B5EF4-FFF2-40B4-BE49-F238E27FC236}">
                <a16:creationId xmlns:a16="http://schemas.microsoft.com/office/drawing/2014/main" id="{AD6FBB93-A843-49B1-6CCD-80FDE925A19E}"/>
              </a:ext>
            </a:extLst>
          </p:cNvPr>
          <p:cNvSpPr>
            <a:spLocks noGrp="1"/>
          </p:cNvSpPr>
          <p:nvPr>
            <p:ph type="body" idx="1"/>
          </p:nvPr>
        </p:nvSpPr>
        <p:spPr/>
        <p:txBody>
          <a:bodyPr/>
          <a:lstStyle/>
          <a:p>
            <a:endParaRPr lang="fr-FR" b="1"/>
          </a:p>
        </p:txBody>
      </p:sp>
      <p:sp>
        <p:nvSpPr>
          <p:cNvPr id="4" name="Espace réservé du numéro de diapositive 3">
            <a:extLst>
              <a:ext uri="{FF2B5EF4-FFF2-40B4-BE49-F238E27FC236}">
                <a16:creationId xmlns:a16="http://schemas.microsoft.com/office/drawing/2014/main" id="{780BB68E-6278-3F92-18FC-DB4D4E325AB2}"/>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2269F-CB25-43D3-9937-3220EF24364C}" type="slidenum">
              <a:rPr kumimoji="0" lang="fr-F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02116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BB15F-2153-6729-9B5D-30E8878582E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9F85AF6-70AC-6C1B-5638-4E648CF734EB}"/>
              </a:ext>
            </a:extLst>
          </p:cNvPr>
          <p:cNvSpPr>
            <a:spLocks noGrp="1" noRot="1" noChangeAspect="1"/>
          </p:cNvSpPr>
          <p:nvPr>
            <p:ph type="sldImg"/>
          </p:nvPr>
        </p:nvSpPr>
        <p:spPr/>
        <p:txBody>
          <a:bodyPr/>
          <a:lstStyle/>
          <a:p>
            <a:endParaRPr lang="fr-FR"/>
          </a:p>
        </p:txBody>
      </p:sp>
      <p:sp>
        <p:nvSpPr>
          <p:cNvPr id="3" name="Espace réservé des notes 2">
            <a:extLst>
              <a:ext uri="{FF2B5EF4-FFF2-40B4-BE49-F238E27FC236}">
                <a16:creationId xmlns:a16="http://schemas.microsoft.com/office/drawing/2014/main" id="{947043D5-32D5-D4C8-82CC-4194B473B4F3}"/>
              </a:ext>
            </a:extLst>
          </p:cNvPr>
          <p:cNvSpPr>
            <a:spLocks noGrp="1"/>
          </p:cNvSpPr>
          <p:nvPr>
            <p:ph type="body" idx="1"/>
          </p:nvPr>
        </p:nvSpPr>
        <p:spPr/>
        <p:txBody>
          <a:bodyPr/>
          <a:lstStyle/>
          <a:p>
            <a:endParaRPr lang="fr-FR" b="1"/>
          </a:p>
        </p:txBody>
      </p:sp>
      <p:sp>
        <p:nvSpPr>
          <p:cNvPr id="4" name="Espace réservé du numéro de diapositive 3">
            <a:extLst>
              <a:ext uri="{FF2B5EF4-FFF2-40B4-BE49-F238E27FC236}">
                <a16:creationId xmlns:a16="http://schemas.microsoft.com/office/drawing/2014/main" id="{133F2D6E-06D5-2769-8606-503CDD89C02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22269F-CB25-43D3-9937-3220EF24364C}" type="slidenum">
              <a:rPr kumimoji="0" lang="fr-FR"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10288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9D3108-EFB0-161F-732B-56C1F80FEA59}"/>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57E26E61-EC9A-767D-FBD7-9A13C677DB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47413A4-6DA4-4396-980D-2DF9C3993539}"/>
              </a:ext>
            </a:extLst>
          </p:cNvPr>
          <p:cNvSpPr>
            <a:spLocks noGrp="1"/>
          </p:cNvSpPr>
          <p:nvPr>
            <p:ph type="dt" sz="half" idx="10"/>
          </p:nvPr>
        </p:nvSpPr>
        <p:spPr/>
        <p:txBody>
          <a:bodyPr/>
          <a:lstStyle/>
          <a:p>
            <a:fld id="{155777B9-C824-4521-B6C0-57BECA3842E9}"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EB8CD12A-20DF-B8C7-D62A-A73DEE8E88A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998CA76-AA59-4960-E492-2B6FBF145FD9}"/>
              </a:ext>
            </a:extLst>
          </p:cNvPr>
          <p:cNvSpPr>
            <a:spLocks noGrp="1"/>
          </p:cNvSpPr>
          <p:nvPr>
            <p:ph type="sldNum" sz="quarter" idx="12"/>
          </p:nvPr>
        </p:nvSpPr>
        <p:spPr/>
        <p:txBody>
          <a:bodyPr/>
          <a:lstStyle/>
          <a:p>
            <a:fld id="{E0238DB5-4B91-499F-A4F6-EE989643BCB7}" type="slidenum">
              <a:rPr lang="fr-FR" smtClean="0"/>
              <a:t>‹N°›</a:t>
            </a:fld>
            <a:endParaRPr lang="fr-FR"/>
          </a:p>
        </p:txBody>
      </p:sp>
    </p:spTree>
    <p:extLst>
      <p:ext uri="{BB962C8B-B14F-4D97-AF65-F5344CB8AC3E}">
        <p14:creationId xmlns:p14="http://schemas.microsoft.com/office/powerpoint/2010/main" val="1311830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0E33F4-E804-E2D6-99D4-1874C1AF5135}"/>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D675B5CC-ADF9-E9E0-4E22-EAFBA5C06005}"/>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EEC978F-757D-FD13-63EB-7333459FC1D0}"/>
              </a:ext>
            </a:extLst>
          </p:cNvPr>
          <p:cNvSpPr>
            <a:spLocks noGrp="1"/>
          </p:cNvSpPr>
          <p:nvPr>
            <p:ph type="dt" sz="half" idx="10"/>
          </p:nvPr>
        </p:nvSpPr>
        <p:spPr/>
        <p:txBody>
          <a:bodyPr/>
          <a:lstStyle/>
          <a:p>
            <a:fld id="{155777B9-C824-4521-B6C0-57BECA3842E9}"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8189B75A-BB6F-A02B-E556-74D6605CB3F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C33D529-5540-2F93-3ED3-3FDCE7D5B536}"/>
              </a:ext>
            </a:extLst>
          </p:cNvPr>
          <p:cNvSpPr>
            <a:spLocks noGrp="1"/>
          </p:cNvSpPr>
          <p:nvPr>
            <p:ph type="sldNum" sz="quarter" idx="12"/>
          </p:nvPr>
        </p:nvSpPr>
        <p:spPr/>
        <p:txBody>
          <a:bodyPr/>
          <a:lstStyle/>
          <a:p>
            <a:fld id="{E0238DB5-4B91-499F-A4F6-EE989643BCB7}" type="slidenum">
              <a:rPr lang="fr-FR" smtClean="0"/>
              <a:t>‹N°›</a:t>
            </a:fld>
            <a:endParaRPr lang="fr-FR"/>
          </a:p>
        </p:txBody>
      </p:sp>
    </p:spTree>
    <p:extLst>
      <p:ext uri="{BB962C8B-B14F-4D97-AF65-F5344CB8AC3E}">
        <p14:creationId xmlns:p14="http://schemas.microsoft.com/office/powerpoint/2010/main" val="3550216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324AD4F-D215-F80C-97E6-659B11E09DE8}"/>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59AE2279-BA99-2D71-9235-67935CD929F8}"/>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9F8D97E-E559-1FB2-B812-B0EB9C53CF4A}"/>
              </a:ext>
            </a:extLst>
          </p:cNvPr>
          <p:cNvSpPr>
            <a:spLocks noGrp="1"/>
          </p:cNvSpPr>
          <p:nvPr>
            <p:ph type="dt" sz="half" idx="10"/>
          </p:nvPr>
        </p:nvSpPr>
        <p:spPr/>
        <p:txBody>
          <a:bodyPr/>
          <a:lstStyle/>
          <a:p>
            <a:fld id="{155777B9-C824-4521-B6C0-57BECA3842E9}"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E3C5CD6D-D84C-FE41-F209-E3F345FDFEA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846FFF9-5348-1E5E-5A27-7268B1B20DFB}"/>
              </a:ext>
            </a:extLst>
          </p:cNvPr>
          <p:cNvSpPr>
            <a:spLocks noGrp="1"/>
          </p:cNvSpPr>
          <p:nvPr>
            <p:ph type="sldNum" sz="quarter" idx="12"/>
          </p:nvPr>
        </p:nvSpPr>
        <p:spPr/>
        <p:txBody>
          <a:bodyPr/>
          <a:lstStyle/>
          <a:p>
            <a:fld id="{E0238DB5-4B91-499F-A4F6-EE989643BCB7}" type="slidenum">
              <a:rPr lang="fr-FR" smtClean="0"/>
              <a:t>‹N°›</a:t>
            </a:fld>
            <a:endParaRPr lang="fr-FR"/>
          </a:p>
        </p:txBody>
      </p:sp>
    </p:spTree>
    <p:extLst>
      <p:ext uri="{BB962C8B-B14F-4D97-AF65-F5344CB8AC3E}">
        <p14:creationId xmlns:p14="http://schemas.microsoft.com/office/powerpoint/2010/main" val="15633757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
        <p:cNvGrpSpPr/>
        <p:nvPr/>
      </p:nvGrpSpPr>
      <p:grpSpPr>
        <a:xfrm>
          <a:off x="0" y="0"/>
          <a:ext cx="0" cy="0"/>
          <a:chOff x="0" y="0"/>
          <a:chExt cx="0" cy="0"/>
        </a:xfrm>
      </p:grpSpPr>
      <p:sp>
        <p:nvSpPr>
          <p:cNvPr id="10" name="Google Shape;10;p26"/>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dk2"/>
                </a:solidFill>
                <a:latin typeface="Arial"/>
                <a:ea typeface="Arial"/>
                <a:cs typeface="Arial"/>
                <a:sym typeface="Arial"/>
              </a:defRPr>
            </a:lvl9pPr>
          </a:lstStyle>
          <a:p>
            <a:fld id="{00000000-1234-1234-1234-123412341234}" type="slidenum">
              <a:rPr lang="fr-FR" smtClean="0"/>
              <a:pPr/>
              <a:t>‹N°›</a:t>
            </a:fld>
            <a:endParaRPr lang="fr-FR"/>
          </a:p>
        </p:txBody>
      </p:sp>
      <p:sp>
        <p:nvSpPr>
          <p:cNvPr id="11" name="Google Shape;11;p26"/>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2" name="Google Shape;12;p26"/>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609585" lvl="0" indent="-457189" algn="l">
              <a:lnSpc>
                <a:spcPct val="115000"/>
              </a:lnSpc>
              <a:spcBef>
                <a:spcPts val="0"/>
              </a:spcBef>
              <a:spcAft>
                <a:spcPts val="0"/>
              </a:spcAft>
              <a:buSzPts val="1800"/>
              <a:buChar char="●"/>
              <a:defRPr/>
            </a:lvl1pPr>
            <a:lvl2pPr marL="1219170" lvl="1" indent="-423323" algn="l">
              <a:lnSpc>
                <a:spcPct val="115000"/>
              </a:lnSpc>
              <a:spcBef>
                <a:spcPts val="0"/>
              </a:spcBef>
              <a:spcAft>
                <a:spcPts val="0"/>
              </a:spcAft>
              <a:buSzPts val="1400"/>
              <a:buChar char="○"/>
              <a:defRPr/>
            </a:lvl2pPr>
            <a:lvl3pPr marL="1828754" lvl="2" indent="-423323" algn="l">
              <a:lnSpc>
                <a:spcPct val="115000"/>
              </a:lnSpc>
              <a:spcBef>
                <a:spcPts val="0"/>
              </a:spcBef>
              <a:spcAft>
                <a:spcPts val="0"/>
              </a:spcAft>
              <a:buSzPts val="1400"/>
              <a:buChar char="■"/>
              <a:defRPr/>
            </a:lvl3pPr>
            <a:lvl4pPr marL="2438339" lvl="3" indent="-423323" algn="l">
              <a:lnSpc>
                <a:spcPct val="115000"/>
              </a:lnSpc>
              <a:spcBef>
                <a:spcPts val="0"/>
              </a:spcBef>
              <a:spcAft>
                <a:spcPts val="0"/>
              </a:spcAft>
              <a:buSzPts val="1400"/>
              <a:buChar char="●"/>
              <a:defRPr/>
            </a:lvl4pPr>
            <a:lvl5pPr marL="3047924" lvl="4" indent="-423323" algn="l">
              <a:lnSpc>
                <a:spcPct val="115000"/>
              </a:lnSpc>
              <a:spcBef>
                <a:spcPts val="0"/>
              </a:spcBef>
              <a:spcAft>
                <a:spcPts val="0"/>
              </a:spcAft>
              <a:buSzPts val="1400"/>
              <a:buChar char="○"/>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Tree>
    <p:extLst>
      <p:ext uri="{BB962C8B-B14F-4D97-AF65-F5344CB8AC3E}">
        <p14:creationId xmlns:p14="http://schemas.microsoft.com/office/powerpoint/2010/main" val="3231011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8D35DF-80AC-6476-7633-5F11614E11B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2753D0D-B58A-9EE3-AAA3-194192822D4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28638EC-A6C7-6A68-E01A-1DFCEB5BA5CA}"/>
              </a:ext>
            </a:extLst>
          </p:cNvPr>
          <p:cNvSpPr>
            <a:spLocks noGrp="1"/>
          </p:cNvSpPr>
          <p:nvPr>
            <p:ph type="dt" sz="half" idx="10"/>
          </p:nvPr>
        </p:nvSpPr>
        <p:spPr/>
        <p:txBody>
          <a:bodyPr/>
          <a:lstStyle/>
          <a:p>
            <a:fld id="{155777B9-C824-4521-B6C0-57BECA3842E9}"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3EC0D537-2DA7-70F5-9664-A00229E131B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1649BD1-B0C4-8CE8-0903-B9CE326BAF23}"/>
              </a:ext>
            </a:extLst>
          </p:cNvPr>
          <p:cNvSpPr>
            <a:spLocks noGrp="1"/>
          </p:cNvSpPr>
          <p:nvPr>
            <p:ph type="sldNum" sz="quarter" idx="12"/>
          </p:nvPr>
        </p:nvSpPr>
        <p:spPr/>
        <p:txBody>
          <a:bodyPr/>
          <a:lstStyle/>
          <a:p>
            <a:fld id="{E0238DB5-4B91-499F-A4F6-EE989643BCB7}" type="slidenum">
              <a:rPr lang="fr-FR" smtClean="0"/>
              <a:t>‹N°›</a:t>
            </a:fld>
            <a:endParaRPr lang="fr-FR"/>
          </a:p>
        </p:txBody>
      </p:sp>
    </p:spTree>
    <p:extLst>
      <p:ext uri="{BB962C8B-B14F-4D97-AF65-F5344CB8AC3E}">
        <p14:creationId xmlns:p14="http://schemas.microsoft.com/office/powerpoint/2010/main" val="3513266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F268BD-FADF-AA53-F2F2-40A6EF8136E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BE8655C-512E-C262-51E7-8672AD8B14A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B0BD3A63-8C2F-D857-5010-2C78FA70DA6B}"/>
              </a:ext>
            </a:extLst>
          </p:cNvPr>
          <p:cNvSpPr>
            <a:spLocks noGrp="1"/>
          </p:cNvSpPr>
          <p:nvPr>
            <p:ph type="dt" sz="half" idx="10"/>
          </p:nvPr>
        </p:nvSpPr>
        <p:spPr/>
        <p:txBody>
          <a:bodyPr/>
          <a:lstStyle/>
          <a:p>
            <a:fld id="{155777B9-C824-4521-B6C0-57BECA3842E9}"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7762E5A3-6821-141E-BF99-E961702F6E3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3EECDC9-D6DE-CA3E-ACAE-A136D5C0A6A7}"/>
              </a:ext>
            </a:extLst>
          </p:cNvPr>
          <p:cNvSpPr>
            <a:spLocks noGrp="1"/>
          </p:cNvSpPr>
          <p:nvPr>
            <p:ph type="sldNum" sz="quarter" idx="12"/>
          </p:nvPr>
        </p:nvSpPr>
        <p:spPr/>
        <p:txBody>
          <a:bodyPr/>
          <a:lstStyle/>
          <a:p>
            <a:fld id="{E0238DB5-4B91-499F-A4F6-EE989643BCB7}" type="slidenum">
              <a:rPr lang="fr-FR" smtClean="0"/>
              <a:t>‹N°›</a:t>
            </a:fld>
            <a:endParaRPr lang="fr-FR"/>
          </a:p>
        </p:txBody>
      </p:sp>
    </p:spTree>
    <p:extLst>
      <p:ext uri="{BB962C8B-B14F-4D97-AF65-F5344CB8AC3E}">
        <p14:creationId xmlns:p14="http://schemas.microsoft.com/office/powerpoint/2010/main" val="1626496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04CB39-526D-2A83-AA64-382F8B00EC3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59BF7D9-A415-8476-562A-88B3470602D7}"/>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110EB1A-6529-EA01-80A7-A83D50245DC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3A0436F-72CE-9197-7A48-9898E935B9F5}"/>
              </a:ext>
            </a:extLst>
          </p:cNvPr>
          <p:cNvSpPr>
            <a:spLocks noGrp="1"/>
          </p:cNvSpPr>
          <p:nvPr>
            <p:ph type="dt" sz="half" idx="10"/>
          </p:nvPr>
        </p:nvSpPr>
        <p:spPr/>
        <p:txBody>
          <a:bodyPr/>
          <a:lstStyle/>
          <a:p>
            <a:fld id="{155777B9-C824-4521-B6C0-57BECA3842E9}" type="datetimeFigureOut">
              <a:rPr lang="fr-FR" smtClean="0"/>
              <a:t>20/11/2025</a:t>
            </a:fld>
            <a:endParaRPr lang="fr-FR"/>
          </a:p>
        </p:txBody>
      </p:sp>
      <p:sp>
        <p:nvSpPr>
          <p:cNvPr id="6" name="Espace réservé du pied de page 5">
            <a:extLst>
              <a:ext uri="{FF2B5EF4-FFF2-40B4-BE49-F238E27FC236}">
                <a16:creationId xmlns:a16="http://schemas.microsoft.com/office/drawing/2014/main" id="{C7E7C23C-3E3C-2F4E-7231-7A8606F6883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DC3D718-3605-2944-6758-457F4DDD4653}"/>
              </a:ext>
            </a:extLst>
          </p:cNvPr>
          <p:cNvSpPr>
            <a:spLocks noGrp="1"/>
          </p:cNvSpPr>
          <p:nvPr>
            <p:ph type="sldNum" sz="quarter" idx="12"/>
          </p:nvPr>
        </p:nvSpPr>
        <p:spPr/>
        <p:txBody>
          <a:bodyPr/>
          <a:lstStyle/>
          <a:p>
            <a:fld id="{E0238DB5-4B91-499F-A4F6-EE989643BCB7}" type="slidenum">
              <a:rPr lang="fr-FR" smtClean="0"/>
              <a:t>‹N°›</a:t>
            </a:fld>
            <a:endParaRPr lang="fr-FR"/>
          </a:p>
        </p:txBody>
      </p:sp>
    </p:spTree>
    <p:extLst>
      <p:ext uri="{BB962C8B-B14F-4D97-AF65-F5344CB8AC3E}">
        <p14:creationId xmlns:p14="http://schemas.microsoft.com/office/powerpoint/2010/main" val="3650925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059DF0-3D53-EECA-9C27-4E2835B9A1F9}"/>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DC3A7B30-E5B5-A0DD-0237-1451A729CF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D9B4E507-352E-4F68-838F-8E3AF7D49B9C}"/>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03A938DE-EA55-6A96-2F5C-D3C1FAD19A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3961CB6A-F1E4-112F-28EB-1BB36B828F5E}"/>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C1D884AE-CCFD-27E5-A8AF-B744FE6246DA}"/>
              </a:ext>
            </a:extLst>
          </p:cNvPr>
          <p:cNvSpPr>
            <a:spLocks noGrp="1"/>
          </p:cNvSpPr>
          <p:nvPr>
            <p:ph type="dt" sz="half" idx="10"/>
          </p:nvPr>
        </p:nvSpPr>
        <p:spPr/>
        <p:txBody>
          <a:bodyPr/>
          <a:lstStyle/>
          <a:p>
            <a:fld id="{155777B9-C824-4521-B6C0-57BECA3842E9}" type="datetimeFigureOut">
              <a:rPr lang="fr-FR" smtClean="0"/>
              <a:t>20/11/2025</a:t>
            </a:fld>
            <a:endParaRPr lang="fr-FR"/>
          </a:p>
        </p:txBody>
      </p:sp>
      <p:sp>
        <p:nvSpPr>
          <p:cNvPr id="8" name="Espace réservé du pied de page 7">
            <a:extLst>
              <a:ext uri="{FF2B5EF4-FFF2-40B4-BE49-F238E27FC236}">
                <a16:creationId xmlns:a16="http://schemas.microsoft.com/office/drawing/2014/main" id="{6D99D572-5BF0-BB8B-C15F-EE6879A67373}"/>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602F37B4-0E8E-EE28-A6F3-EC9E314171FB}"/>
              </a:ext>
            </a:extLst>
          </p:cNvPr>
          <p:cNvSpPr>
            <a:spLocks noGrp="1"/>
          </p:cNvSpPr>
          <p:nvPr>
            <p:ph type="sldNum" sz="quarter" idx="12"/>
          </p:nvPr>
        </p:nvSpPr>
        <p:spPr/>
        <p:txBody>
          <a:bodyPr/>
          <a:lstStyle/>
          <a:p>
            <a:fld id="{E0238DB5-4B91-499F-A4F6-EE989643BCB7}" type="slidenum">
              <a:rPr lang="fr-FR" smtClean="0"/>
              <a:t>‹N°›</a:t>
            </a:fld>
            <a:endParaRPr lang="fr-FR"/>
          </a:p>
        </p:txBody>
      </p:sp>
    </p:spTree>
    <p:extLst>
      <p:ext uri="{BB962C8B-B14F-4D97-AF65-F5344CB8AC3E}">
        <p14:creationId xmlns:p14="http://schemas.microsoft.com/office/powerpoint/2010/main" val="2053351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9AAB115-A3AB-7A51-B6FE-DE42E7C5B1EB}"/>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BF9611E3-A0D2-CECC-A3CC-0F97DCF1B553}"/>
              </a:ext>
            </a:extLst>
          </p:cNvPr>
          <p:cNvSpPr>
            <a:spLocks noGrp="1"/>
          </p:cNvSpPr>
          <p:nvPr>
            <p:ph type="dt" sz="half" idx="10"/>
          </p:nvPr>
        </p:nvSpPr>
        <p:spPr/>
        <p:txBody>
          <a:bodyPr/>
          <a:lstStyle/>
          <a:p>
            <a:fld id="{155777B9-C824-4521-B6C0-57BECA3842E9}" type="datetimeFigureOut">
              <a:rPr lang="fr-FR" smtClean="0"/>
              <a:t>20/11/2025</a:t>
            </a:fld>
            <a:endParaRPr lang="fr-FR"/>
          </a:p>
        </p:txBody>
      </p:sp>
      <p:sp>
        <p:nvSpPr>
          <p:cNvPr id="4" name="Espace réservé du pied de page 3">
            <a:extLst>
              <a:ext uri="{FF2B5EF4-FFF2-40B4-BE49-F238E27FC236}">
                <a16:creationId xmlns:a16="http://schemas.microsoft.com/office/drawing/2014/main" id="{AB917E68-9C17-4C55-F577-60354CA81304}"/>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16F9DD01-1EA1-DE40-066A-7862AE746670}"/>
              </a:ext>
            </a:extLst>
          </p:cNvPr>
          <p:cNvSpPr>
            <a:spLocks noGrp="1"/>
          </p:cNvSpPr>
          <p:nvPr>
            <p:ph type="sldNum" sz="quarter" idx="12"/>
          </p:nvPr>
        </p:nvSpPr>
        <p:spPr/>
        <p:txBody>
          <a:bodyPr/>
          <a:lstStyle/>
          <a:p>
            <a:fld id="{E0238DB5-4B91-499F-A4F6-EE989643BCB7}" type="slidenum">
              <a:rPr lang="fr-FR" smtClean="0"/>
              <a:t>‹N°›</a:t>
            </a:fld>
            <a:endParaRPr lang="fr-FR"/>
          </a:p>
        </p:txBody>
      </p:sp>
    </p:spTree>
    <p:extLst>
      <p:ext uri="{BB962C8B-B14F-4D97-AF65-F5344CB8AC3E}">
        <p14:creationId xmlns:p14="http://schemas.microsoft.com/office/powerpoint/2010/main" val="1469132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E9CBC92-BFD2-A499-22A9-00079A977AB7}"/>
              </a:ext>
            </a:extLst>
          </p:cNvPr>
          <p:cNvSpPr>
            <a:spLocks noGrp="1"/>
          </p:cNvSpPr>
          <p:nvPr>
            <p:ph type="dt" sz="half" idx="10"/>
          </p:nvPr>
        </p:nvSpPr>
        <p:spPr/>
        <p:txBody>
          <a:bodyPr/>
          <a:lstStyle/>
          <a:p>
            <a:fld id="{155777B9-C824-4521-B6C0-57BECA3842E9}" type="datetimeFigureOut">
              <a:rPr lang="fr-FR" smtClean="0"/>
              <a:t>20/11/2025</a:t>
            </a:fld>
            <a:endParaRPr lang="fr-FR"/>
          </a:p>
        </p:txBody>
      </p:sp>
      <p:sp>
        <p:nvSpPr>
          <p:cNvPr id="3" name="Espace réservé du pied de page 2">
            <a:extLst>
              <a:ext uri="{FF2B5EF4-FFF2-40B4-BE49-F238E27FC236}">
                <a16:creationId xmlns:a16="http://schemas.microsoft.com/office/drawing/2014/main" id="{E095BAF4-52B1-210B-CAE5-D1539C65685E}"/>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1FECA4C5-F79C-1269-F936-6A2C3578A535}"/>
              </a:ext>
            </a:extLst>
          </p:cNvPr>
          <p:cNvSpPr>
            <a:spLocks noGrp="1"/>
          </p:cNvSpPr>
          <p:nvPr>
            <p:ph type="sldNum" sz="quarter" idx="12"/>
          </p:nvPr>
        </p:nvSpPr>
        <p:spPr/>
        <p:txBody>
          <a:bodyPr/>
          <a:lstStyle/>
          <a:p>
            <a:fld id="{E0238DB5-4B91-499F-A4F6-EE989643BCB7}" type="slidenum">
              <a:rPr lang="fr-FR" smtClean="0"/>
              <a:t>‹N°›</a:t>
            </a:fld>
            <a:endParaRPr lang="fr-FR"/>
          </a:p>
        </p:txBody>
      </p:sp>
    </p:spTree>
    <p:extLst>
      <p:ext uri="{BB962C8B-B14F-4D97-AF65-F5344CB8AC3E}">
        <p14:creationId xmlns:p14="http://schemas.microsoft.com/office/powerpoint/2010/main" val="2866826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79AC32-415B-26B7-69DE-17988A09128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9A4BC2E2-6226-E294-1E0E-02C9E08CB6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2BACADE8-FD6F-FF92-C9ED-7FF59328E4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BAD84CB-905F-577D-4EAA-FDD230353FE0}"/>
              </a:ext>
            </a:extLst>
          </p:cNvPr>
          <p:cNvSpPr>
            <a:spLocks noGrp="1"/>
          </p:cNvSpPr>
          <p:nvPr>
            <p:ph type="dt" sz="half" idx="10"/>
          </p:nvPr>
        </p:nvSpPr>
        <p:spPr/>
        <p:txBody>
          <a:bodyPr/>
          <a:lstStyle/>
          <a:p>
            <a:fld id="{155777B9-C824-4521-B6C0-57BECA3842E9}" type="datetimeFigureOut">
              <a:rPr lang="fr-FR" smtClean="0"/>
              <a:t>20/11/2025</a:t>
            </a:fld>
            <a:endParaRPr lang="fr-FR"/>
          </a:p>
        </p:txBody>
      </p:sp>
      <p:sp>
        <p:nvSpPr>
          <p:cNvPr id="6" name="Espace réservé du pied de page 5">
            <a:extLst>
              <a:ext uri="{FF2B5EF4-FFF2-40B4-BE49-F238E27FC236}">
                <a16:creationId xmlns:a16="http://schemas.microsoft.com/office/drawing/2014/main" id="{8207522B-2A90-9674-79C7-989A40007F8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648F57B-7535-8469-ACBA-4FD921BAD34E}"/>
              </a:ext>
            </a:extLst>
          </p:cNvPr>
          <p:cNvSpPr>
            <a:spLocks noGrp="1"/>
          </p:cNvSpPr>
          <p:nvPr>
            <p:ph type="sldNum" sz="quarter" idx="12"/>
          </p:nvPr>
        </p:nvSpPr>
        <p:spPr/>
        <p:txBody>
          <a:bodyPr/>
          <a:lstStyle/>
          <a:p>
            <a:fld id="{E0238DB5-4B91-499F-A4F6-EE989643BCB7}" type="slidenum">
              <a:rPr lang="fr-FR" smtClean="0"/>
              <a:t>‹N°›</a:t>
            </a:fld>
            <a:endParaRPr lang="fr-FR"/>
          </a:p>
        </p:txBody>
      </p:sp>
    </p:spTree>
    <p:extLst>
      <p:ext uri="{BB962C8B-B14F-4D97-AF65-F5344CB8AC3E}">
        <p14:creationId xmlns:p14="http://schemas.microsoft.com/office/powerpoint/2010/main" val="3907808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1DFECB-169A-1323-95AA-4709C71B333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31950F64-B05F-E7E0-43E9-79EAA0C21F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A89F5178-51E1-CD15-2AA7-B267963EF5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763E815-DA1B-9484-1BBE-E6087F16B706}"/>
              </a:ext>
            </a:extLst>
          </p:cNvPr>
          <p:cNvSpPr>
            <a:spLocks noGrp="1"/>
          </p:cNvSpPr>
          <p:nvPr>
            <p:ph type="dt" sz="half" idx="10"/>
          </p:nvPr>
        </p:nvSpPr>
        <p:spPr/>
        <p:txBody>
          <a:bodyPr/>
          <a:lstStyle/>
          <a:p>
            <a:fld id="{155777B9-C824-4521-B6C0-57BECA3842E9}" type="datetimeFigureOut">
              <a:rPr lang="fr-FR" smtClean="0"/>
              <a:t>20/11/2025</a:t>
            </a:fld>
            <a:endParaRPr lang="fr-FR"/>
          </a:p>
        </p:txBody>
      </p:sp>
      <p:sp>
        <p:nvSpPr>
          <p:cNvPr id="6" name="Espace réservé du pied de page 5">
            <a:extLst>
              <a:ext uri="{FF2B5EF4-FFF2-40B4-BE49-F238E27FC236}">
                <a16:creationId xmlns:a16="http://schemas.microsoft.com/office/drawing/2014/main" id="{D16E8EC7-9E8D-0FFD-7EC4-F055BCBEDAB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B8EA3EB-715C-2156-1059-181EA5D22B1E}"/>
              </a:ext>
            </a:extLst>
          </p:cNvPr>
          <p:cNvSpPr>
            <a:spLocks noGrp="1"/>
          </p:cNvSpPr>
          <p:nvPr>
            <p:ph type="sldNum" sz="quarter" idx="12"/>
          </p:nvPr>
        </p:nvSpPr>
        <p:spPr/>
        <p:txBody>
          <a:bodyPr/>
          <a:lstStyle/>
          <a:p>
            <a:fld id="{E0238DB5-4B91-499F-A4F6-EE989643BCB7}" type="slidenum">
              <a:rPr lang="fr-FR" smtClean="0"/>
              <a:t>‹N°›</a:t>
            </a:fld>
            <a:endParaRPr lang="fr-FR"/>
          </a:p>
        </p:txBody>
      </p:sp>
    </p:spTree>
    <p:extLst>
      <p:ext uri="{BB962C8B-B14F-4D97-AF65-F5344CB8AC3E}">
        <p14:creationId xmlns:p14="http://schemas.microsoft.com/office/powerpoint/2010/main" val="1708453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F42FDB8-E2BE-808C-BBD8-A9A8F4A45D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E98495D0-4E27-82F8-7668-B66E3744DD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31C7966-515C-E1F3-5D84-7CD4F96B8D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55777B9-C824-4521-B6C0-57BECA3842E9}" type="datetimeFigureOut">
              <a:rPr lang="fr-FR" smtClean="0"/>
              <a:t>20/11/2025</a:t>
            </a:fld>
            <a:endParaRPr lang="fr-FR"/>
          </a:p>
        </p:txBody>
      </p:sp>
      <p:sp>
        <p:nvSpPr>
          <p:cNvPr id="5" name="Espace réservé du pied de page 4">
            <a:extLst>
              <a:ext uri="{FF2B5EF4-FFF2-40B4-BE49-F238E27FC236}">
                <a16:creationId xmlns:a16="http://schemas.microsoft.com/office/drawing/2014/main" id="{2294EF5A-13A8-C2DA-ECCF-169A0FF71D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3D4F0D9C-192F-5B11-AC8E-C192466329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0238DB5-4B91-499F-A4F6-EE989643BCB7}" type="slidenum">
              <a:rPr lang="fr-FR" smtClean="0"/>
              <a:t>‹N°›</a:t>
            </a:fld>
            <a:endParaRPr lang="fr-FR"/>
          </a:p>
        </p:txBody>
      </p:sp>
    </p:spTree>
    <p:extLst>
      <p:ext uri="{BB962C8B-B14F-4D97-AF65-F5344CB8AC3E}">
        <p14:creationId xmlns:p14="http://schemas.microsoft.com/office/powerpoint/2010/main" val="2882635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4.png"/><Relationship Id="rId7" Type="http://schemas.openxmlformats.org/officeDocument/2006/relationships/image" Target="../media/image35.svg"/><Relationship Id="rId12"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svg"/><Relationship Id="rId5" Type="http://schemas.openxmlformats.org/officeDocument/2006/relationships/image" Target="../media/image33.sv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sv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svg"/><Relationship Id="rId3" Type="http://schemas.openxmlformats.org/officeDocument/2006/relationships/image" Target="../media/image4.png"/><Relationship Id="rId7" Type="http://schemas.openxmlformats.org/officeDocument/2006/relationships/image" Target="../media/image44.svg"/><Relationship Id="rId12" Type="http://schemas.openxmlformats.org/officeDocument/2006/relationships/image" Target="../media/image49.png"/><Relationship Id="rId17" Type="http://schemas.openxmlformats.org/officeDocument/2006/relationships/image" Target="../media/image28.png"/><Relationship Id="rId2" Type="http://schemas.openxmlformats.org/officeDocument/2006/relationships/notesSlide" Target="../notesSlides/notesSlide10.xml"/><Relationship Id="rId16"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48.svg"/><Relationship Id="rId5" Type="http://schemas.openxmlformats.org/officeDocument/2006/relationships/image" Target="../media/image42.svg"/><Relationship Id="rId15" Type="http://schemas.openxmlformats.org/officeDocument/2006/relationships/image" Target="../media/image52.sv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svg"/><Relationship Id="rId14" Type="http://schemas.openxmlformats.org/officeDocument/2006/relationships/image" Target="../media/image51.png"/></Relationships>
</file>

<file path=ppt/slides/_rels/slide1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4.png"/><Relationship Id="rId7" Type="http://schemas.openxmlformats.org/officeDocument/2006/relationships/image" Target="../media/image57.svg"/><Relationship Id="rId12" Type="http://schemas.openxmlformats.org/officeDocument/2006/relationships/image" Target="../media/image6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sv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sv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4.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jpeg"/><Relationship Id="rId15" Type="http://schemas.openxmlformats.org/officeDocument/2006/relationships/image" Target="../media/image15.png"/><Relationship Id="rId10" Type="http://schemas.openxmlformats.org/officeDocument/2006/relationships/image" Target="../media/image10.png"/><Relationship Id="rId4" Type="http://schemas.openxmlformats.org/officeDocument/2006/relationships/hyperlink" Target="https://planetrse-toulouse.org/" TargetMode="External"/><Relationship Id="rId9" Type="http://schemas.openxmlformats.org/officeDocument/2006/relationships/image" Target="../media/image9.png"/><Relationship Id="rId14" Type="http://schemas.openxmlformats.org/officeDocument/2006/relationships/image" Target="../media/image14.png"/></Relationships>
</file>

<file path=ppt/slides/_rels/slide3.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png"/><Relationship Id="rId3" Type="http://schemas.openxmlformats.org/officeDocument/2006/relationships/image" Target="../media/image4.png"/><Relationship Id="rId7" Type="http://schemas.openxmlformats.org/officeDocument/2006/relationships/image" Target="../media/image19.png"/><Relationship Id="rId12" Type="http://schemas.openxmlformats.org/officeDocument/2006/relationships/image" Target="../media/image24.jpeg"/><Relationship Id="rId2" Type="http://schemas.openxmlformats.org/officeDocument/2006/relationships/notesSlide" Target="../notesSlides/notesSlide2.xml"/><Relationship Id="rId16"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5" Type="http://schemas.openxmlformats.org/officeDocument/2006/relationships/image" Target="../media/image27.png"/><Relationship Id="rId10" Type="http://schemas.openxmlformats.org/officeDocument/2006/relationships/image" Target="../media/image22.png"/><Relationship Id="rId4" Type="http://schemas.openxmlformats.org/officeDocument/2006/relationships/image" Target="../media/image16.jpeg"/><Relationship Id="rId9" Type="http://schemas.openxmlformats.org/officeDocument/2006/relationships/image" Target="../media/image21.jpeg"/><Relationship Id="rId14" Type="http://schemas.openxmlformats.org/officeDocument/2006/relationships/image" Target="../media/image2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4CB204-0DFB-53AF-7711-79CD15D7099D}"/>
              </a:ext>
            </a:extLst>
          </p:cNvPr>
          <p:cNvSpPr>
            <a:spLocks noGrp="1"/>
          </p:cNvSpPr>
          <p:nvPr>
            <p:ph type="ctrTitle"/>
          </p:nvPr>
        </p:nvSpPr>
        <p:spPr>
          <a:xfrm>
            <a:off x="5890846" y="964102"/>
            <a:ext cx="5811716" cy="2387600"/>
          </a:xfrm>
        </p:spPr>
        <p:txBody>
          <a:bodyPr anchor="t">
            <a:noAutofit/>
          </a:bodyPr>
          <a:lstStyle/>
          <a:p>
            <a:pPr algn="l"/>
            <a:r>
              <a:rPr lang="fr-FR" sz="4400">
                <a:solidFill>
                  <a:srgbClr val="FFFFFF"/>
                </a:solidFill>
              </a:rPr>
              <a:t>Climat, plutôt qu'un bilan, un compte de résultats</a:t>
            </a:r>
          </a:p>
        </p:txBody>
      </p:sp>
      <p:pic>
        <p:nvPicPr>
          <p:cNvPr id="7" name="Image 6">
            <a:extLst>
              <a:ext uri="{FF2B5EF4-FFF2-40B4-BE49-F238E27FC236}">
                <a16:creationId xmlns:a16="http://schemas.microsoft.com/office/drawing/2014/main" id="{548B3143-ABFA-063B-8F8A-F1A4AE45C2F8}"/>
              </a:ext>
            </a:extLst>
          </p:cNvPr>
          <p:cNvPicPr>
            <a:picLocks noChangeAspect="1"/>
          </p:cNvPicPr>
          <p:nvPr/>
        </p:nvPicPr>
        <p:blipFill>
          <a:blip r:embed="rId2">
            <a:duotone>
              <a:schemeClr val="accent3">
                <a:shade val="45000"/>
                <a:satMod val="135000"/>
              </a:schemeClr>
              <a:prstClr val="white"/>
            </a:duotone>
            <a:alphaModFix/>
            <a:extLst>
              <a:ext uri="{BEBA8EAE-BF5A-486C-A8C5-ECC9F3942E4B}">
                <a14:imgProps xmlns:a14="http://schemas.microsoft.com/office/drawing/2010/main">
                  <a14:imgLayer r:embed="rId3">
                    <a14:imgEffect>
                      <a14:colorTemperature colorTemp="4700"/>
                    </a14:imgEffect>
                    <a14:imgEffect>
                      <a14:brightnessContrast bright="-40000" contrast="40000"/>
                    </a14:imgEffect>
                  </a14:imgLayer>
                </a14:imgProps>
              </a:ext>
              <a:ext uri="{28A0092B-C50C-407E-A947-70E740481C1C}">
                <a14:useLocalDpi xmlns:a14="http://schemas.microsoft.com/office/drawing/2010/main" val="0"/>
              </a:ext>
            </a:extLst>
          </a:blip>
          <a:srcRect l="16432" t="324" r="38232" b="324"/>
          <a:stretch>
            <a:fillRect/>
          </a:stretch>
        </p:blipFill>
        <p:spPr>
          <a:xfrm>
            <a:off x="6320" y="0"/>
            <a:ext cx="5257800" cy="6858000"/>
          </a:xfrm>
          <a:prstGeom prst="rect">
            <a:avLst/>
          </a:prstGeom>
        </p:spPr>
      </p:pic>
      <p:pic>
        <p:nvPicPr>
          <p:cNvPr id="11" name="Image 10" descr="Une image contenant texte, affiche, Police, Graphique&#10;&#10;Le contenu généré par l’IA peut être incorrect.">
            <a:extLst>
              <a:ext uri="{FF2B5EF4-FFF2-40B4-BE49-F238E27FC236}">
                <a16:creationId xmlns:a16="http://schemas.microsoft.com/office/drawing/2014/main" id="{85832B9D-79C4-ECD6-A6EA-57EF54A072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3901" y="812483"/>
            <a:ext cx="3469998" cy="5394960"/>
          </a:xfrm>
          <a:prstGeom prst="rect">
            <a:avLst/>
          </a:prstGeom>
        </p:spPr>
      </p:pic>
      <p:pic>
        <p:nvPicPr>
          <p:cNvPr id="4" name="Image 3">
            <a:extLst>
              <a:ext uri="{FF2B5EF4-FFF2-40B4-BE49-F238E27FC236}">
                <a16:creationId xmlns:a16="http://schemas.microsoft.com/office/drawing/2014/main" id="{8DD7B17A-8BFC-7DB9-6651-103E3ED5C8B1}"/>
              </a:ext>
            </a:extLst>
          </p:cNvPr>
          <p:cNvPicPr>
            <a:picLocks noChangeAspect="1"/>
          </p:cNvPicPr>
          <p:nvPr/>
        </p:nvPicPr>
        <p:blipFill>
          <a:blip r:embed="rId5"/>
          <a:stretch>
            <a:fillRect/>
          </a:stretch>
        </p:blipFill>
        <p:spPr>
          <a:xfrm>
            <a:off x="6151701" y="4204277"/>
            <a:ext cx="4924135" cy="1787102"/>
          </a:xfrm>
          <a:prstGeom prst="rect">
            <a:avLst/>
          </a:prstGeom>
        </p:spPr>
      </p:pic>
    </p:spTree>
    <p:extLst>
      <p:ext uri="{BB962C8B-B14F-4D97-AF65-F5344CB8AC3E}">
        <p14:creationId xmlns:p14="http://schemas.microsoft.com/office/powerpoint/2010/main" val="3393941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a:extLst>
            <a:ext uri="{FF2B5EF4-FFF2-40B4-BE49-F238E27FC236}">
              <a16:creationId xmlns:a16="http://schemas.microsoft.com/office/drawing/2014/main" id="{8745136D-FDC4-8A2E-6BD5-7C9FFA7A2285}"/>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2EE1E2D8-D6E2-3659-5A9F-1F74B28C8806}"/>
              </a:ext>
            </a:extLst>
          </p:cNvPr>
          <p:cNvSpPr/>
          <p:nvPr/>
        </p:nvSpPr>
        <p:spPr>
          <a:xfrm>
            <a:off x="0" y="1"/>
            <a:ext cx="1143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sp>
        <p:nvSpPr>
          <p:cNvPr id="2" name="Titre 1">
            <a:extLst>
              <a:ext uri="{FF2B5EF4-FFF2-40B4-BE49-F238E27FC236}">
                <a16:creationId xmlns:a16="http://schemas.microsoft.com/office/drawing/2014/main" id="{B747506C-6A8B-5CAE-F8D4-D0F6B9AF2223}"/>
              </a:ext>
            </a:extLst>
          </p:cNvPr>
          <p:cNvSpPr>
            <a:spLocks noGrp="1"/>
          </p:cNvSpPr>
          <p:nvPr>
            <p:ph type="title"/>
          </p:nvPr>
        </p:nvSpPr>
        <p:spPr>
          <a:xfrm rot="16200000">
            <a:off x="-1841989" y="2433393"/>
            <a:ext cx="4826976" cy="417390"/>
          </a:xfrm>
        </p:spPr>
        <p:txBody>
          <a:bodyPr>
            <a:normAutofit fontScale="90000"/>
          </a:bodyPr>
          <a:lstStyle/>
          <a:p>
            <a:r>
              <a:rPr lang="fr-FR" sz="2800" b="1"/>
              <a:t>La B.R.I.C. vous propose </a:t>
            </a:r>
          </a:p>
        </p:txBody>
      </p:sp>
      <p:pic>
        <p:nvPicPr>
          <p:cNvPr id="6" name="Espace réservé du contenu 5" descr="Une image contenant texte, Graphique, graphisme, affiche&#10;&#10;Le contenu généré par l’IA peut être incorrect.">
            <a:extLst>
              <a:ext uri="{FF2B5EF4-FFF2-40B4-BE49-F238E27FC236}">
                <a16:creationId xmlns:a16="http://schemas.microsoft.com/office/drawing/2014/main" id="{A1875060-99BC-FDD4-BE5D-B41699E66F7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0954" y="5334085"/>
            <a:ext cx="861091" cy="1137553"/>
          </a:xfrm>
        </p:spPr>
      </p:pic>
      <p:pic>
        <p:nvPicPr>
          <p:cNvPr id="4" name="Graphique 3" descr="Présentation avec camembert avec un remplissage uni">
            <a:extLst>
              <a:ext uri="{FF2B5EF4-FFF2-40B4-BE49-F238E27FC236}">
                <a16:creationId xmlns:a16="http://schemas.microsoft.com/office/drawing/2014/main" id="{517BB3EA-4E95-1EE6-9F89-33D204A2800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71582" y="5200050"/>
            <a:ext cx="914400" cy="914400"/>
          </a:xfrm>
          <a:prstGeom prst="rect">
            <a:avLst/>
          </a:prstGeom>
        </p:spPr>
      </p:pic>
      <p:pic>
        <p:nvPicPr>
          <p:cNvPr id="8" name="Graphique 7" descr="Croissance de l'activité avec un remplissage uni">
            <a:extLst>
              <a:ext uri="{FF2B5EF4-FFF2-40B4-BE49-F238E27FC236}">
                <a16:creationId xmlns:a16="http://schemas.microsoft.com/office/drawing/2014/main" id="{129553AC-EF41-AC84-9A67-DAE2BDE7D2C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978098" y="3690541"/>
            <a:ext cx="914400" cy="914400"/>
          </a:xfrm>
          <a:prstGeom prst="rect">
            <a:avLst/>
          </a:prstGeom>
        </p:spPr>
      </p:pic>
      <p:pic>
        <p:nvPicPr>
          <p:cNvPr id="10" name="Graphique 9" descr="Réunion en ligne avec un remplissage uni">
            <a:extLst>
              <a:ext uri="{FF2B5EF4-FFF2-40B4-BE49-F238E27FC236}">
                <a16:creationId xmlns:a16="http://schemas.microsoft.com/office/drawing/2014/main" id="{8E215A7C-35EB-C058-74D7-BBA06746B88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006920" y="1099214"/>
            <a:ext cx="914400" cy="914400"/>
          </a:xfrm>
          <a:prstGeom prst="rect">
            <a:avLst/>
          </a:prstGeom>
        </p:spPr>
      </p:pic>
      <p:pic>
        <p:nvPicPr>
          <p:cNvPr id="12" name="Graphique 11" descr="Utilisateurs avec un remplissage uni">
            <a:extLst>
              <a:ext uri="{FF2B5EF4-FFF2-40B4-BE49-F238E27FC236}">
                <a16:creationId xmlns:a16="http://schemas.microsoft.com/office/drawing/2014/main" id="{861C73FD-D737-EE9D-69C7-B83C9D22554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978098" y="1099214"/>
            <a:ext cx="914400" cy="914400"/>
          </a:xfrm>
          <a:prstGeom prst="rect">
            <a:avLst/>
          </a:prstGeom>
        </p:spPr>
      </p:pic>
      <p:sp>
        <p:nvSpPr>
          <p:cNvPr id="15" name="ZoneTexte 14">
            <a:extLst>
              <a:ext uri="{FF2B5EF4-FFF2-40B4-BE49-F238E27FC236}">
                <a16:creationId xmlns:a16="http://schemas.microsoft.com/office/drawing/2014/main" id="{FAAC3958-9762-1934-198F-0D8E99DDEC2D}"/>
              </a:ext>
            </a:extLst>
          </p:cNvPr>
          <p:cNvSpPr txBox="1"/>
          <p:nvPr/>
        </p:nvSpPr>
        <p:spPr>
          <a:xfrm>
            <a:off x="3066226" y="1244156"/>
            <a:ext cx="2261561" cy="646331"/>
          </a:xfrm>
          <a:prstGeom prst="rect">
            <a:avLst/>
          </a:prstGeom>
          <a:noFill/>
        </p:spPr>
        <p:txBody>
          <a:bodyPr wrap="square" rtlCol="0">
            <a:spAutoFit/>
          </a:bodyPr>
          <a:lstStyle/>
          <a:p>
            <a:r>
              <a:rPr lang="fr-FR" sz="1600">
                <a:solidFill>
                  <a:schemeClr val="bg1"/>
                </a:solidFill>
              </a:rPr>
              <a:t>Des</a:t>
            </a:r>
            <a:r>
              <a:rPr lang="fr-FR">
                <a:solidFill>
                  <a:schemeClr val="bg1"/>
                </a:solidFill>
              </a:rPr>
              <a:t> matinales spécial climat   </a:t>
            </a:r>
          </a:p>
        </p:txBody>
      </p:sp>
      <p:sp>
        <p:nvSpPr>
          <p:cNvPr id="16" name="ZoneTexte 15">
            <a:extLst>
              <a:ext uri="{FF2B5EF4-FFF2-40B4-BE49-F238E27FC236}">
                <a16:creationId xmlns:a16="http://schemas.microsoft.com/office/drawing/2014/main" id="{29BA1DA4-B2A9-A385-0DB2-AC4D432E9928}"/>
              </a:ext>
            </a:extLst>
          </p:cNvPr>
          <p:cNvSpPr txBox="1"/>
          <p:nvPr/>
        </p:nvSpPr>
        <p:spPr>
          <a:xfrm>
            <a:off x="6457764" y="1264026"/>
            <a:ext cx="2261561" cy="584775"/>
          </a:xfrm>
          <a:prstGeom prst="rect">
            <a:avLst/>
          </a:prstGeom>
          <a:noFill/>
        </p:spPr>
        <p:txBody>
          <a:bodyPr wrap="square" rtlCol="0">
            <a:spAutoFit/>
          </a:bodyPr>
          <a:lstStyle/>
          <a:p>
            <a:r>
              <a:rPr lang="fr-FR" sz="1600">
                <a:solidFill>
                  <a:schemeClr val="bg1"/>
                </a:solidFill>
              </a:rPr>
              <a:t>Act for CLIMATE</a:t>
            </a:r>
          </a:p>
          <a:p>
            <a:r>
              <a:rPr lang="fr-FR" sz="1600">
                <a:solidFill>
                  <a:schemeClr val="bg1"/>
                </a:solidFill>
              </a:rPr>
              <a:t>Le 31/03/2026</a:t>
            </a:r>
            <a:endParaRPr lang="fr-FR">
              <a:solidFill>
                <a:schemeClr val="bg1"/>
              </a:solidFill>
            </a:endParaRPr>
          </a:p>
        </p:txBody>
      </p:sp>
      <p:sp>
        <p:nvSpPr>
          <p:cNvPr id="17" name="ZoneTexte 16">
            <a:extLst>
              <a:ext uri="{FF2B5EF4-FFF2-40B4-BE49-F238E27FC236}">
                <a16:creationId xmlns:a16="http://schemas.microsoft.com/office/drawing/2014/main" id="{7C286BD0-F821-D09B-C0C6-5EE05791A313}"/>
              </a:ext>
            </a:extLst>
          </p:cNvPr>
          <p:cNvSpPr txBox="1"/>
          <p:nvPr/>
        </p:nvSpPr>
        <p:spPr>
          <a:xfrm>
            <a:off x="10041042" y="1398045"/>
            <a:ext cx="1894222" cy="338554"/>
          </a:xfrm>
          <a:prstGeom prst="rect">
            <a:avLst/>
          </a:prstGeom>
          <a:noFill/>
        </p:spPr>
        <p:txBody>
          <a:bodyPr wrap="square" rtlCol="0">
            <a:spAutoFit/>
          </a:bodyPr>
          <a:lstStyle/>
          <a:p>
            <a:r>
              <a:rPr lang="fr-FR" sz="1600">
                <a:solidFill>
                  <a:schemeClr val="bg1"/>
                </a:solidFill>
              </a:rPr>
              <a:t>Webinaires</a:t>
            </a:r>
            <a:endParaRPr lang="fr-FR">
              <a:solidFill>
                <a:schemeClr val="bg1"/>
              </a:solidFill>
            </a:endParaRPr>
          </a:p>
        </p:txBody>
      </p:sp>
      <p:sp>
        <p:nvSpPr>
          <p:cNvPr id="18" name="ZoneTexte 17">
            <a:extLst>
              <a:ext uri="{FF2B5EF4-FFF2-40B4-BE49-F238E27FC236}">
                <a16:creationId xmlns:a16="http://schemas.microsoft.com/office/drawing/2014/main" id="{CCDEDA2D-C0A0-01EC-6B71-D92AE09EAE44}"/>
              </a:ext>
            </a:extLst>
          </p:cNvPr>
          <p:cNvSpPr txBox="1"/>
          <p:nvPr/>
        </p:nvSpPr>
        <p:spPr>
          <a:xfrm>
            <a:off x="1978098" y="525799"/>
            <a:ext cx="9753158" cy="646331"/>
          </a:xfrm>
          <a:prstGeom prst="rect">
            <a:avLst/>
          </a:prstGeom>
          <a:noFill/>
        </p:spPr>
        <p:txBody>
          <a:bodyPr wrap="square">
            <a:spAutoFit/>
          </a:bodyPr>
          <a:lstStyle/>
          <a:p>
            <a:r>
              <a:rPr lang="fr" b="1" u="sng">
                <a:solidFill>
                  <a:schemeClr val="bg1"/>
                </a:solidFill>
                <a:sym typeface="Arial"/>
              </a:rPr>
              <a:t>Nos rencontres</a:t>
            </a:r>
            <a:r>
              <a:rPr lang="fr" b="1">
                <a:solidFill>
                  <a:schemeClr val="bg1"/>
                </a:solidFill>
                <a:sym typeface="Arial"/>
              </a:rPr>
              <a:t> </a:t>
            </a:r>
            <a:r>
              <a:rPr lang="fr">
                <a:solidFill>
                  <a:schemeClr val="bg1"/>
                </a:solidFill>
                <a:sym typeface="Arial"/>
              </a:rPr>
              <a:t> pour </a:t>
            </a:r>
            <a:r>
              <a:rPr lang="fr-FR">
                <a:solidFill>
                  <a:schemeClr val="bg1"/>
                </a:solidFill>
                <a:ea typeface="Quicksand Bold"/>
                <a:cs typeface="Quicksand Bold"/>
                <a:sym typeface="Quicksand Bold"/>
              </a:rPr>
              <a:t>sensibiliser et informer aux enjeux climatiques</a:t>
            </a:r>
          </a:p>
          <a:p>
            <a:endParaRPr lang="fr-FR">
              <a:solidFill>
                <a:schemeClr val="bg1"/>
              </a:solidFill>
            </a:endParaRPr>
          </a:p>
        </p:txBody>
      </p:sp>
      <p:sp>
        <p:nvSpPr>
          <p:cNvPr id="19" name="ZoneTexte 18">
            <a:extLst>
              <a:ext uri="{FF2B5EF4-FFF2-40B4-BE49-F238E27FC236}">
                <a16:creationId xmlns:a16="http://schemas.microsoft.com/office/drawing/2014/main" id="{7747D877-939C-3147-60DF-AC644C17911F}"/>
              </a:ext>
            </a:extLst>
          </p:cNvPr>
          <p:cNvSpPr txBox="1"/>
          <p:nvPr/>
        </p:nvSpPr>
        <p:spPr>
          <a:xfrm>
            <a:off x="1978097" y="2457422"/>
            <a:ext cx="9753157" cy="369332"/>
          </a:xfrm>
          <a:prstGeom prst="rect">
            <a:avLst/>
          </a:prstGeom>
          <a:noFill/>
        </p:spPr>
        <p:txBody>
          <a:bodyPr wrap="square">
            <a:spAutoFit/>
          </a:bodyPr>
          <a:lstStyle/>
          <a:p>
            <a:r>
              <a:rPr lang="fr" b="1" u="sng">
                <a:solidFill>
                  <a:schemeClr val="bg1"/>
                </a:solidFill>
                <a:sym typeface="Arial"/>
              </a:rPr>
              <a:t>Nos dispositifs collectifs</a:t>
            </a:r>
            <a:r>
              <a:rPr lang="fr">
                <a:solidFill>
                  <a:schemeClr val="bg1"/>
                </a:solidFill>
                <a:sym typeface="Arial"/>
              </a:rPr>
              <a:t> pour accompagner les organisations dans la m</a:t>
            </a:r>
            <a:r>
              <a:rPr lang="fr-FR">
                <a:solidFill>
                  <a:schemeClr val="bg1"/>
                </a:solidFill>
                <a:ea typeface="Quicksand Bold"/>
                <a:cs typeface="Quicksand Bold"/>
                <a:sym typeface="Quicksand Bold"/>
              </a:rPr>
              <a:t>ise en actions</a:t>
            </a:r>
            <a:endParaRPr lang="fr-FR">
              <a:solidFill>
                <a:schemeClr val="bg1"/>
              </a:solidFill>
            </a:endParaRPr>
          </a:p>
        </p:txBody>
      </p:sp>
      <p:sp>
        <p:nvSpPr>
          <p:cNvPr id="21" name="ZoneTexte 20">
            <a:extLst>
              <a:ext uri="{FF2B5EF4-FFF2-40B4-BE49-F238E27FC236}">
                <a16:creationId xmlns:a16="http://schemas.microsoft.com/office/drawing/2014/main" id="{F591BA2B-DCC6-508B-30ED-EFAEA13C722A}"/>
              </a:ext>
            </a:extLst>
          </p:cNvPr>
          <p:cNvSpPr txBox="1"/>
          <p:nvPr/>
        </p:nvSpPr>
        <p:spPr>
          <a:xfrm>
            <a:off x="3238757" y="3547577"/>
            <a:ext cx="7705690" cy="1200329"/>
          </a:xfrm>
          <a:prstGeom prst="rect">
            <a:avLst/>
          </a:prstGeom>
          <a:noFill/>
        </p:spPr>
        <p:txBody>
          <a:bodyPr wrap="square">
            <a:spAutoFit/>
          </a:bodyPr>
          <a:lstStyle/>
          <a:p>
            <a:r>
              <a:rPr lang="fr">
                <a:solidFill>
                  <a:schemeClr val="bg1"/>
                </a:solidFill>
                <a:sym typeface="Arial"/>
              </a:rPr>
              <a:t>Dispositif BRIC : </a:t>
            </a:r>
            <a:r>
              <a:rPr lang="fr-FR">
                <a:solidFill>
                  <a:schemeClr val="bg1"/>
                </a:solidFill>
              </a:rPr>
              <a:t>parcours court et pragmatique, destiné aux structures souhaitant agir sur le volet carbone dans le cadre de leur démarche RSE, sans mobiliser de budget important ni s’engager dans un Bilan Carbone</a:t>
            </a:r>
            <a:r>
              <a:rPr lang="fr-FR" baseline="30000">
                <a:solidFill>
                  <a:schemeClr val="bg1"/>
                </a:solidFill>
              </a:rPr>
              <a:t>®</a:t>
            </a:r>
            <a:r>
              <a:rPr lang="fr-FR">
                <a:solidFill>
                  <a:schemeClr val="bg1"/>
                </a:solidFill>
              </a:rPr>
              <a:t> ou </a:t>
            </a:r>
            <a:r>
              <a:rPr lang="fr">
                <a:solidFill>
                  <a:schemeClr val="bg1"/>
                </a:solidFill>
                <a:sym typeface="Arial"/>
              </a:rPr>
              <a:t>ACT</a:t>
            </a:r>
            <a:r>
              <a:rPr lang="fr-FR" baseline="30000">
                <a:solidFill>
                  <a:schemeClr val="bg1"/>
                </a:solidFill>
                <a:sym typeface="Arial"/>
              </a:rPr>
              <a:t>® </a:t>
            </a:r>
            <a:r>
              <a:rPr lang="fr-FR">
                <a:solidFill>
                  <a:schemeClr val="bg1"/>
                </a:solidFill>
                <a:sym typeface="Arial"/>
              </a:rPr>
              <a:t>Pas à Pas</a:t>
            </a:r>
            <a:endParaRPr lang="fr-FR">
              <a:solidFill>
                <a:schemeClr val="bg1"/>
              </a:solidFill>
            </a:endParaRPr>
          </a:p>
        </p:txBody>
      </p:sp>
      <p:sp>
        <p:nvSpPr>
          <p:cNvPr id="22" name="ZoneTexte 21">
            <a:extLst>
              <a:ext uri="{FF2B5EF4-FFF2-40B4-BE49-F238E27FC236}">
                <a16:creationId xmlns:a16="http://schemas.microsoft.com/office/drawing/2014/main" id="{64D89A18-DD48-718E-E239-F10BA38CB261}"/>
              </a:ext>
            </a:extLst>
          </p:cNvPr>
          <p:cNvSpPr txBox="1"/>
          <p:nvPr/>
        </p:nvSpPr>
        <p:spPr>
          <a:xfrm>
            <a:off x="3238757" y="5472584"/>
            <a:ext cx="8315291" cy="369332"/>
          </a:xfrm>
          <a:prstGeom prst="rect">
            <a:avLst/>
          </a:prstGeom>
          <a:noFill/>
        </p:spPr>
        <p:txBody>
          <a:bodyPr wrap="square">
            <a:spAutoFit/>
          </a:bodyPr>
          <a:lstStyle/>
          <a:p>
            <a:r>
              <a:rPr lang="fr">
                <a:solidFill>
                  <a:schemeClr val="bg1"/>
                </a:solidFill>
                <a:sym typeface="Arial"/>
              </a:rPr>
              <a:t>Dispositif collectif ACT</a:t>
            </a:r>
            <a:r>
              <a:rPr lang="fr-FR" baseline="30000">
                <a:solidFill>
                  <a:schemeClr val="bg1"/>
                </a:solidFill>
                <a:sym typeface="Arial"/>
              </a:rPr>
              <a:t>® </a:t>
            </a:r>
            <a:r>
              <a:rPr lang="fr-FR">
                <a:solidFill>
                  <a:schemeClr val="bg1"/>
                </a:solidFill>
                <a:sym typeface="Arial"/>
              </a:rPr>
              <a:t>Pas à Pas (avec financements possibles)</a:t>
            </a:r>
            <a:endParaRPr lang="fr-FR" baseline="30000"/>
          </a:p>
        </p:txBody>
      </p:sp>
      <p:pic>
        <p:nvPicPr>
          <p:cNvPr id="24" name="Google Shape;150;g35dc4e14cad_0_0" descr="Une image contenant texte, Police, Graphique, graphisme&#10;&#10;Description générée automatiquement">
            <a:extLst>
              <a:ext uri="{FF2B5EF4-FFF2-40B4-BE49-F238E27FC236}">
                <a16:creationId xmlns:a16="http://schemas.microsoft.com/office/drawing/2014/main" id="{EEAAC92B-6D36-677A-72D5-5FEB2CA6FAE6}"/>
              </a:ext>
            </a:extLst>
          </p:cNvPr>
          <p:cNvPicPr preferRelativeResize="0"/>
          <p:nvPr/>
        </p:nvPicPr>
        <p:blipFill rotWithShape="1">
          <a:blip r:embed="rId12">
            <a:alphaModFix/>
          </a:blip>
          <a:srcRect/>
          <a:stretch/>
        </p:blipFill>
        <p:spPr>
          <a:xfrm>
            <a:off x="5695737" y="1215749"/>
            <a:ext cx="702166" cy="703146"/>
          </a:xfrm>
          <a:prstGeom prst="rect">
            <a:avLst/>
          </a:prstGeom>
          <a:noFill/>
          <a:ln>
            <a:noFill/>
          </a:ln>
        </p:spPr>
      </p:pic>
    </p:spTree>
    <p:extLst>
      <p:ext uri="{BB962C8B-B14F-4D97-AF65-F5344CB8AC3E}">
        <p14:creationId xmlns:p14="http://schemas.microsoft.com/office/powerpoint/2010/main" val="7492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a:extLst>
            <a:ext uri="{FF2B5EF4-FFF2-40B4-BE49-F238E27FC236}">
              <a16:creationId xmlns:a16="http://schemas.microsoft.com/office/drawing/2014/main" id="{82EC5914-D695-DCA8-DE70-318CBBE9B6B5}"/>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B8CF42B4-39AE-92C2-9D2C-729349AF2811}"/>
              </a:ext>
            </a:extLst>
          </p:cNvPr>
          <p:cNvSpPr/>
          <p:nvPr/>
        </p:nvSpPr>
        <p:spPr>
          <a:xfrm>
            <a:off x="0" y="1"/>
            <a:ext cx="1143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sp>
        <p:nvSpPr>
          <p:cNvPr id="2" name="Titre 1">
            <a:extLst>
              <a:ext uri="{FF2B5EF4-FFF2-40B4-BE49-F238E27FC236}">
                <a16:creationId xmlns:a16="http://schemas.microsoft.com/office/drawing/2014/main" id="{1BEF7A13-6FDC-465E-395B-D89C19E7452A}"/>
              </a:ext>
            </a:extLst>
          </p:cNvPr>
          <p:cNvSpPr>
            <a:spLocks noGrp="1"/>
          </p:cNvSpPr>
          <p:nvPr>
            <p:ph type="title"/>
          </p:nvPr>
        </p:nvSpPr>
        <p:spPr>
          <a:xfrm rot="16200000">
            <a:off x="-1841989" y="2433393"/>
            <a:ext cx="4826976" cy="417390"/>
          </a:xfrm>
        </p:spPr>
        <p:txBody>
          <a:bodyPr>
            <a:normAutofit fontScale="90000"/>
          </a:bodyPr>
          <a:lstStyle/>
          <a:p>
            <a:r>
              <a:rPr lang="fr-FR" sz="2800" b="1"/>
              <a:t>La B.R.I.C. les matinales 2026</a:t>
            </a:r>
          </a:p>
        </p:txBody>
      </p:sp>
      <p:pic>
        <p:nvPicPr>
          <p:cNvPr id="6" name="Espace réservé du contenu 5" descr="Une image contenant texte, Graphique, graphisme, affiche&#10;&#10;Le contenu généré par l’IA peut être incorrect.">
            <a:extLst>
              <a:ext uri="{FF2B5EF4-FFF2-40B4-BE49-F238E27FC236}">
                <a16:creationId xmlns:a16="http://schemas.microsoft.com/office/drawing/2014/main" id="{7D59A292-2E26-20C2-4716-642A6F6EB17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0954" y="5334085"/>
            <a:ext cx="861091" cy="1137553"/>
          </a:xfrm>
        </p:spPr>
      </p:pic>
      <p:sp>
        <p:nvSpPr>
          <p:cNvPr id="3" name="ZoneTexte 2">
            <a:extLst>
              <a:ext uri="{FF2B5EF4-FFF2-40B4-BE49-F238E27FC236}">
                <a16:creationId xmlns:a16="http://schemas.microsoft.com/office/drawing/2014/main" id="{3D3A2FA7-B386-BA65-CF63-E4503A0463AE}"/>
              </a:ext>
            </a:extLst>
          </p:cNvPr>
          <p:cNvSpPr txBox="1"/>
          <p:nvPr/>
        </p:nvSpPr>
        <p:spPr>
          <a:xfrm>
            <a:off x="1896005" y="364455"/>
            <a:ext cx="9463658" cy="6001643"/>
          </a:xfrm>
          <a:prstGeom prst="rect">
            <a:avLst/>
          </a:prstGeom>
          <a:noFill/>
        </p:spPr>
        <p:txBody>
          <a:bodyPr wrap="square" rtlCol="0">
            <a:spAutoFit/>
          </a:bodyPr>
          <a:lstStyle/>
          <a:p>
            <a:r>
              <a:rPr lang="fr-FR" b="1">
                <a:solidFill>
                  <a:schemeClr val="bg1"/>
                </a:solidFill>
              </a:rPr>
              <a:t>Février </a:t>
            </a:r>
            <a:r>
              <a:rPr lang="fr-FR">
                <a:solidFill>
                  <a:schemeClr val="bg1"/>
                </a:solidFill>
              </a:rPr>
              <a:t>: Les enjeux climat</a:t>
            </a:r>
          </a:p>
          <a:p>
            <a:endParaRPr lang="fr-FR">
              <a:solidFill>
                <a:schemeClr val="bg1"/>
              </a:solidFill>
            </a:endParaRPr>
          </a:p>
          <a:p>
            <a:endParaRPr lang="fr-FR">
              <a:solidFill>
                <a:schemeClr val="bg1"/>
              </a:solidFill>
            </a:endParaRPr>
          </a:p>
          <a:p>
            <a:r>
              <a:rPr lang="fr-FR" b="1">
                <a:solidFill>
                  <a:schemeClr val="bg1"/>
                </a:solidFill>
              </a:rPr>
              <a:t>Avril</a:t>
            </a:r>
            <a:r>
              <a:rPr lang="fr-FR">
                <a:solidFill>
                  <a:schemeClr val="bg1"/>
                </a:solidFill>
              </a:rPr>
              <a:t> : Parlons adaptation !</a:t>
            </a:r>
          </a:p>
          <a:p>
            <a:endParaRPr lang="fr-FR">
              <a:solidFill>
                <a:schemeClr val="bg1"/>
              </a:solidFill>
            </a:endParaRPr>
          </a:p>
          <a:p>
            <a:endParaRPr lang="fr-FR">
              <a:solidFill>
                <a:schemeClr val="bg1"/>
              </a:solidFill>
            </a:endParaRPr>
          </a:p>
          <a:p>
            <a:r>
              <a:rPr lang="fr-FR" b="1">
                <a:solidFill>
                  <a:schemeClr val="bg1"/>
                </a:solidFill>
              </a:rPr>
              <a:t>Juin</a:t>
            </a:r>
            <a:r>
              <a:rPr lang="fr-FR">
                <a:solidFill>
                  <a:schemeClr val="bg1"/>
                </a:solidFill>
              </a:rPr>
              <a:t> : Atelier</a:t>
            </a:r>
          </a:p>
          <a:p>
            <a:endParaRPr lang="fr-FR">
              <a:solidFill>
                <a:schemeClr val="bg1"/>
              </a:solidFill>
            </a:endParaRPr>
          </a:p>
          <a:p>
            <a:endParaRPr lang="fr-FR">
              <a:solidFill>
                <a:schemeClr val="bg1"/>
              </a:solidFill>
            </a:endParaRPr>
          </a:p>
          <a:p>
            <a:r>
              <a:rPr lang="fr-FR" b="1">
                <a:solidFill>
                  <a:schemeClr val="bg1"/>
                </a:solidFill>
              </a:rPr>
              <a:t>Septembre</a:t>
            </a:r>
            <a:r>
              <a:rPr lang="fr-FR">
                <a:solidFill>
                  <a:schemeClr val="bg1"/>
                </a:solidFill>
              </a:rPr>
              <a:t> : Stratégie climat et aides financières</a:t>
            </a:r>
          </a:p>
          <a:p>
            <a:endParaRPr lang="fr-FR">
              <a:solidFill>
                <a:schemeClr val="bg1"/>
              </a:solidFill>
            </a:endParaRPr>
          </a:p>
          <a:p>
            <a:endParaRPr lang="fr-FR">
              <a:solidFill>
                <a:schemeClr val="bg1"/>
              </a:solidFill>
            </a:endParaRPr>
          </a:p>
          <a:p>
            <a:r>
              <a:rPr lang="fr-FR" b="1">
                <a:solidFill>
                  <a:schemeClr val="bg1"/>
                </a:solidFill>
              </a:rPr>
              <a:t>Novembre</a:t>
            </a:r>
            <a:r>
              <a:rPr lang="fr-FR">
                <a:solidFill>
                  <a:schemeClr val="bg1"/>
                </a:solidFill>
              </a:rPr>
              <a:t> : Communiquons bien, communiquons mieux sur le carbone !</a:t>
            </a:r>
          </a:p>
          <a:p>
            <a:endParaRPr lang="fr-FR">
              <a:solidFill>
                <a:schemeClr val="bg1"/>
              </a:solidFill>
            </a:endParaRPr>
          </a:p>
          <a:p>
            <a:endParaRPr lang="fr-FR" sz="1200" i="1">
              <a:solidFill>
                <a:schemeClr val="bg1"/>
              </a:solidFill>
            </a:endParaRPr>
          </a:p>
          <a:p>
            <a:r>
              <a:rPr lang="fr-FR" sz="1200" i="1">
                <a:solidFill>
                  <a:schemeClr val="bg1"/>
                </a:solidFill>
              </a:rPr>
              <a:t>Les dates seront communiquées en début d’année 2026 </a:t>
            </a:r>
          </a:p>
          <a:p>
            <a:endParaRPr lang="fr-FR" sz="1200" i="1">
              <a:solidFill>
                <a:schemeClr val="bg1"/>
              </a:solidFill>
            </a:endParaRPr>
          </a:p>
          <a:p>
            <a:endParaRPr lang="fr-FR" sz="1200" i="1">
              <a:solidFill>
                <a:schemeClr val="bg1"/>
              </a:solidFill>
            </a:endParaRPr>
          </a:p>
          <a:p>
            <a:endParaRPr lang="fr-FR" sz="1200" i="1">
              <a:solidFill>
                <a:schemeClr val="bg1"/>
              </a:solidFill>
            </a:endParaRPr>
          </a:p>
          <a:p>
            <a:r>
              <a:rPr lang="fr-FR" b="1" u="sng">
                <a:solidFill>
                  <a:schemeClr val="bg1"/>
                </a:solidFill>
              </a:rPr>
              <a:t>Webinaires </a:t>
            </a:r>
            <a:r>
              <a:rPr lang="fr-FR" b="1" u="sng" err="1">
                <a:solidFill>
                  <a:schemeClr val="bg1"/>
                </a:solidFill>
              </a:rPr>
              <a:t>Act</a:t>
            </a:r>
            <a:r>
              <a:rPr lang="fr-FR" b="1" u="sng">
                <a:solidFill>
                  <a:schemeClr val="bg1"/>
                </a:solidFill>
              </a:rPr>
              <a:t> for CLIMATE</a:t>
            </a:r>
            <a:r>
              <a:rPr lang="fr-FR">
                <a:solidFill>
                  <a:schemeClr val="bg1"/>
                </a:solidFill>
              </a:rPr>
              <a:t> : </a:t>
            </a:r>
          </a:p>
          <a:p>
            <a:r>
              <a:rPr lang="fr-FR">
                <a:solidFill>
                  <a:schemeClr val="bg1"/>
                </a:solidFill>
              </a:rPr>
              <a:t>Vous pourrez retrouver également toute au long de l’année nos webinaires où nous aborderons des thèmes spécifiques et où nous ferons  régulièrement des focus sur les différents secteurs d’activité</a:t>
            </a:r>
          </a:p>
        </p:txBody>
      </p:sp>
      <p:pic>
        <p:nvPicPr>
          <p:cNvPr id="5" name="Image 4" descr="Atelier 2 tonnes - Virage Énergie">
            <a:extLst>
              <a:ext uri="{FF2B5EF4-FFF2-40B4-BE49-F238E27FC236}">
                <a16:creationId xmlns:a16="http://schemas.microsoft.com/office/drawing/2014/main" id="{9AF4534A-1D1E-04B3-09CD-5F82B4707158}"/>
              </a:ext>
            </a:extLst>
          </p:cNvPr>
          <p:cNvPicPr>
            <a:picLocks noChangeAspect="1"/>
          </p:cNvPicPr>
          <p:nvPr/>
        </p:nvPicPr>
        <p:blipFill>
          <a:blip r:embed="rId4">
            <a:duotone>
              <a:schemeClr val="bg2">
                <a:shade val="45000"/>
                <a:satMod val="135000"/>
              </a:schemeClr>
              <a:prstClr val="white"/>
            </a:duotone>
          </a:blip>
          <a:stretch>
            <a:fillRect/>
          </a:stretch>
        </p:blipFill>
        <p:spPr>
          <a:xfrm>
            <a:off x="3472164" y="1930580"/>
            <a:ext cx="1920451" cy="481713"/>
          </a:xfrm>
          <a:prstGeom prst="rect">
            <a:avLst/>
          </a:prstGeom>
        </p:spPr>
      </p:pic>
    </p:spTree>
    <p:extLst>
      <p:ext uri="{BB962C8B-B14F-4D97-AF65-F5344CB8AC3E}">
        <p14:creationId xmlns:p14="http://schemas.microsoft.com/office/powerpoint/2010/main" val="2294340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a:extLst>
            <a:ext uri="{FF2B5EF4-FFF2-40B4-BE49-F238E27FC236}">
              <a16:creationId xmlns:a16="http://schemas.microsoft.com/office/drawing/2014/main" id="{5281742C-C05D-BBA8-E94E-F352C8810950}"/>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3F7E2CCC-59EC-95D0-51C3-809772813761}"/>
              </a:ext>
            </a:extLst>
          </p:cNvPr>
          <p:cNvSpPr/>
          <p:nvPr/>
        </p:nvSpPr>
        <p:spPr>
          <a:xfrm>
            <a:off x="0" y="1"/>
            <a:ext cx="1143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sp>
        <p:nvSpPr>
          <p:cNvPr id="2" name="Titre 1">
            <a:extLst>
              <a:ext uri="{FF2B5EF4-FFF2-40B4-BE49-F238E27FC236}">
                <a16:creationId xmlns:a16="http://schemas.microsoft.com/office/drawing/2014/main" id="{73A7122A-9429-B207-86F6-66E27A3E0429}"/>
              </a:ext>
            </a:extLst>
          </p:cNvPr>
          <p:cNvSpPr>
            <a:spLocks noGrp="1"/>
          </p:cNvSpPr>
          <p:nvPr>
            <p:ph type="title"/>
          </p:nvPr>
        </p:nvSpPr>
        <p:spPr>
          <a:xfrm rot="16200000">
            <a:off x="-1841989" y="2433393"/>
            <a:ext cx="4826976" cy="417390"/>
          </a:xfrm>
        </p:spPr>
        <p:txBody>
          <a:bodyPr>
            <a:normAutofit fontScale="90000"/>
          </a:bodyPr>
          <a:lstStyle/>
          <a:p>
            <a:r>
              <a:rPr lang="fr-FR" sz="2800" b="1"/>
              <a:t>Le dispositif BRIC</a:t>
            </a:r>
          </a:p>
        </p:txBody>
      </p:sp>
      <p:pic>
        <p:nvPicPr>
          <p:cNvPr id="6" name="Espace réservé du contenu 5" descr="Une image contenant texte, Graphique, graphisme, affiche&#10;&#10;Le contenu généré par l’IA peut être incorrect.">
            <a:extLst>
              <a:ext uri="{FF2B5EF4-FFF2-40B4-BE49-F238E27FC236}">
                <a16:creationId xmlns:a16="http://schemas.microsoft.com/office/drawing/2014/main" id="{F7F50D1C-9CFA-F29F-F6C9-27A824D46AA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0954" y="5334085"/>
            <a:ext cx="861091" cy="1137553"/>
          </a:xfrm>
        </p:spPr>
      </p:pic>
      <p:sp>
        <p:nvSpPr>
          <p:cNvPr id="8" name="ZoneTexte 7">
            <a:extLst>
              <a:ext uri="{FF2B5EF4-FFF2-40B4-BE49-F238E27FC236}">
                <a16:creationId xmlns:a16="http://schemas.microsoft.com/office/drawing/2014/main" id="{1782D2B8-2D11-0A1A-A61E-C6470CBE8EC8}"/>
              </a:ext>
            </a:extLst>
          </p:cNvPr>
          <p:cNvSpPr txBox="1"/>
          <p:nvPr/>
        </p:nvSpPr>
        <p:spPr>
          <a:xfrm>
            <a:off x="1721094" y="395379"/>
            <a:ext cx="9770452"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FFFFFF"/>
                </a:solidFill>
                <a:effectLst/>
                <a:uLnTx/>
                <a:uFillTx/>
                <a:latin typeface="Raleway"/>
                <a:ea typeface="+mn-ea"/>
                <a:cs typeface="+mn-cs"/>
              </a:rPr>
              <a:t>Ce parcours collectif s’adresse aux entreprises qui souhaitent agir sur le volet carbone dans le cadre de leur démarche RSE, sans mobiliser de budget important ni s’engager dans un Bilan Carbone</a:t>
            </a:r>
            <a:r>
              <a:rPr kumimoji="0" lang="fr-FR" sz="1800" b="0" i="0" u="none" strike="noStrike" kern="1200" cap="none" spc="0" normalizeH="0" baseline="30000" noProof="0">
                <a:ln>
                  <a:noFill/>
                </a:ln>
                <a:solidFill>
                  <a:srgbClr val="FFFFFF"/>
                </a:solidFill>
                <a:effectLst/>
                <a:uLnTx/>
                <a:uFillTx/>
                <a:latin typeface="Raleway"/>
                <a:ea typeface="+mn-ea"/>
                <a:cs typeface="+mn-cs"/>
              </a:rPr>
              <a:t>®</a:t>
            </a:r>
            <a:r>
              <a:rPr kumimoji="0" lang="fr-FR" sz="1800" b="0" i="0" u="none" strike="noStrike" kern="1200" cap="none" spc="0" normalizeH="0" baseline="0" noProof="0">
                <a:ln>
                  <a:noFill/>
                </a:ln>
                <a:solidFill>
                  <a:srgbClr val="FFFFFF"/>
                </a:solidFill>
                <a:effectLst/>
                <a:uLnTx/>
                <a:uFillTx/>
                <a:latin typeface="Raleway"/>
                <a:ea typeface="+mn-ea"/>
                <a:cs typeface="+mn-cs"/>
              </a:rPr>
              <a:t> ou </a:t>
            </a:r>
            <a:r>
              <a:rPr kumimoji="0" lang="fr" sz="1800" b="0" i="0" u="none" strike="noStrike" kern="1200" cap="none" spc="0" normalizeH="0" baseline="0" noProof="0">
                <a:ln>
                  <a:noFill/>
                </a:ln>
                <a:solidFill>
                  <a:srgbClr val="FFFFFF"/>
                </a:solidFill>
                <a:effectLst/>
                <a:uLnTx/>
                <a:uFillTx/>
                <a:latin typeface="Raleway"/>
                <a:ea typeface="+mn-ea"/>
                <a:cs typeface="+mn-cs"/>
                <a:sym typeface="Arial"/>
              </a:rPr>
              <a:t>ACT</a:t>
            </a:r>
            <a:r>
              <a:rPr kumimoji="0" lang="fr-FR" sz="1800" b="0" i="0" u="none" strike="noStrike" kern="1200" cap="none" spc="0" normalizeH="0" baseline="30000" noProof="0">
                <a:ln>
                  <a:noFill/>
                </a:ln>
                <a:solidFill>
                  <a:srgbClr val="FFFFFF"/>
                </a:solidFill>
                <a:effectLst/>
                <a:uLnTx/>
                <a:uFillTx/>
                <a:latin typeface="Raleway"/>
                <a:ea typeface="+mn-ea"/>
                <a:cs typeface="+mn-cs"/>
                <a:sym typeface="Arial"/>
              </a:rPr>
              <a:t>® </a:t>
            </a:r>
            <a:r>
              <a:rPr kumimoji="0" lang="fr-FR" sz="1800" b="0" i="0" u="none" strike="noStrike" kern="1200" cap="none" spc="0" normalizeH="0" baseline="0" noProof="0">
                <a:ln>
                  <a:noFill/>
                </a:ln>
                <a:solidFill>
                  <a:srgbClr val="FFFFFF"/>
                </a:solidFill>
                <a:effectLst/>
                <a:uLnTx/>
                <a:uFillTx/>
                <a:latin typeface="Raleway"/>
                <a:ea typeface="+mn-ea"/>
                <a:cs typeface="+mn-cs"/>
                <a:sym typeface="Arial"/>
              </a:rPr>
              <a:t>Pas à Pas. </a:t>
            </a:r>
          </a:p>
        </p:txBody>
      </p:sp>
      <p:pic>
        <p:nvPicPr>
          <p:cNvPr id="10" name="Graphique 9" descr="Ville avec un remplissage uni">
            <a:extLst>
              <a:ext uri="{FF2B5EF4-FFF2-40B4-BE49-F238E27FC236}">
                <a16:creationId xmlns:a16="http://schemas.microsoft.com/office/drawing/2014/main" id="{B4DC4846-4342-E689-E974-A16B451EC00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1094" y="1477108"/>
            <a:ext cx="914400" cy="914400"/>
          </a:xfrm>
          <a:prstGeom prst="rect">
            <a:avLst/>
          </a:prstGeom>
        </p:spPr>
      </p:pic>
      <p:sp>
        <p:nvSpPr>
          <p:cNvPr id="12" name="ZoneTexte 11">
            <a:extLst>
              <a:ext uri="{FF2B5EF4-FFF2-40B4-BE49-F238E27FC236}">
                <a16:creationId xmlns:a16="http://schemas.microsoft.com/office/drawing/2014/main" id="{A3CE0F90-3A7D-DD48-E495-934278AF916C}"/>
              </a:ext>
            </a:extLst>
          </p:cNvPr>
          <p:cNvSpPr txBox="1"/>
          <p:nvPr/>
        </p:nvSpPr>
        <p:spPr>
          <a:xfrm>
            <a:off x="2730015" y="1615950"/>
            <a:ext cx="157968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FFFFFF"/>
                </a:solidFill>
                <a:effectLst/>
                <a:uLnTx/>
                <a:uFillTx/>
                <a:latin typeface="Raleway"/>
                <a:ea typeface="+mn-ea"/>
                <a:cs typeface="+mn-cs"/>
              </a:rPr>
              <a:t>Tout type d’entreprises</a:t>
            </a:r>
            <a:endParaRPr kumimoji="0" lang="fr-FR" sz="1800" b="0" i="0" u="none" strike="noStrike" kern="1200" cap="none" spc="0" normalizeH="0" baseline="0" noProof="0">
              <a:ln>
                <a:noFill/>
              </a:ln>
              <a:solidFill>
                <a:srgbClr val="000000"/>
              </a:solidFill>
              <a:effectLst/>
              <a:uLnTx/>
              <a:uFillTx/>
              <a:latin typeface="Raleway"/>
              <a:ea typeface="+mn-ea"/>
              <a:cs typeface="+mn-cs"/>
            </a:endParaRPr>
          </a:p>
        </p:txBody>
      </p:sp>
      <p:sp>
        <p:nvSpPr>
          <p:cNvPr id="14" name="ZoneTexte 13">
            <a:extLst>
              <a:ext uri="{FF2B5EF4-FFF2-40B4-BE49-F238E27FC236}">
                <a16:creationId xmlns:a16="http://schemas.microsoft.com/office/drawing/2014/main" id="{2CDDB893-4EA6-E921-BBDF-452BC3089F25}"/>
              </a:ext>
            </a:extLst>
          </p:cNvPr>
          <p:cNvSpPr txBox="1"/>
          <p:nvPr/>
        </p:nvSpPr>
        <p:spPr>
          <a:xfrm>
            <a:off x="2178294" y="3852975"/>
            <a:ext cx="2543175" cy="147732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FFFFFF"/>
                </a:solidFill>
                <a:effectLst/>
                <a:uLnTx/>
                <a:uFillTx/>
                <a:latin typeface="Raleway"/>
                <a:ea typeface="+mn-ea"/>
                <a:cs typeface="+mn-cs"/>
              </a:rPr>
              <a:t>Sensibilisation et identification de vos enjeux carbone pour les raccrocher à votre stratégie RSE</a:t>
            </a:r>
          </a:p>
        </p:txBody>
      </p:sp>
      <p:pic>
        <p:nvPicPr>
          <p:cNvPr id="16" name="Graphique 15" descr="Chronomètre 75% avec un remplissage uni">
            <a:extLst>
              <a:ext uri="{FF2B5EF4-FFF2-40B4-BE49-F238E27FC236}">
                <a16:creationId xmlns:a16="http://schemas.microsoft.com/office/drawing/2014/main" id="{7D0EC4D2-7D2B-0122-94AE-668FCDB1C15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639775" y="1477108"/>
            <a:ext cx="914400" cy="914400"/>
          </a:xfrm>
          <a:prstGeom prst="rect">
            <a:avLst/>
          </a:prstGeom>
        </p:spPr>
      </p:pic>
      <p:sp>
        <p:nvSpPr>
          <p:cNvPr id="17" name="ZoneTexte 16">
            <a:extLst>
              <a:ext uri="{FF2B5EF4-FFF2-40B4-BE49-F238E27FC236}">
                <a16:creationId xmlns:a16="http://schemas.microsoft.com/office/drawing/2014/main" id="{D143683A-3AFC-5C1C-D9DD-5DEBF6F76EF1}"/>
              </a:ext>
            </a:extLst>
          </p:cNvPr>
          <p:cNvSpPr txBox="1"/>
          <p:nvPr/>
        </p:nvSpPr>
        <p:spPr>
          <a:xfrm>
            <a:off x="5569931" y="1650680"/>
            <a:ext cx="280181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FFFFFF"/>
                </a:solidFill>
                <a:effectLst/>
                <a:uLnTx/>
                <a:uFillTx/>
                <a:latin typeface="Raleway"/>
                <a:ea typeface="+mn-ea"/>
                <a:cs typeface="+mn-cs"/>
              </a:rPr>
              <a:t>3 séances d’ ½  journée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FFFFFF"/>
                </a:solidFill>
                <a:effectLst/>
                <a:uLnTx/>
                <a:uFillTx/>
                <a:latin typeface="Raleway"/>
                <a:ea typeface="+mn-ea"/>
                <a:cs typeface="+mn-cs"/>
              </a:rPr>
              <a:t>réparties sur 3 mois</a:t>
            </a:r>
            <a:endParaRPr kumimoji="0" lang="fr-FR" sz="1800" b="0" i="0" u="none" strike="noStrike" kern="1200" cap="none" spc="0" normalizeH="0" baseline="0" noProof="0">
              <a:ln>
                <a:noFill/>
              </a:ln>
              <a:solidFill>
                <a:srgbClr val="000000"/>
              </a:solidFill>
              <a:effectLst/>
              <a:uLnTx/>
              <a:uFillTx/>
              <a:latin typeface="Raleway"/>
              <a:ea typeface="+mn-ea"/>
              <a:cs typeface="+mn-cs"/>
            </a:endParaRPr>
          </a:p>
        </p:txBody>
      </p:sp>
      <p:pic>
        <p:nvPicPr>
          <p:cNvPr id="19" name="Graphique 18" descr="Euro avec un remplissage uni">
            <a:extLst>
              <a:ext uri="{FF2B5EF4-FFF2-40B4-BE49-F238E27FC236}">
                <a16:creationId xmlns:a16="http://schemas.microsoft.com/office/drawing/2014/main" id="{5B48BA15-A8DE-F5A4-0CC0-F2DAE497CC5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08008" y="1477108"/>
            <a:ext cx="914400" cy="914400"/>
          </a:xfrm>
          <a:prstGeom prst="rect">
            <a:avLst/>
          </a:prstGeom>
        </p:spPr>
      </p:pic>
      <p:sp>
        <p:nvSpPr>
          <p:cNvPr id="21" name="ZoneTexte 20">
            <a:extLst>
              <a:ext uri="{FF2B5EF4-FFF2-40B4-BE49-F238E27FC236}">
                <a16:creationId xmlns:a16="http://schemas.microsoft.com/office/drawing/2014/main" id="{7C725EAA-226C-4D86-76F1-300A26ABB1F4}"/>
              </a:ext>
            </a:extLst>
          </p:cNvPr>
          <p:cNvSpPr txBox="1"/>
          <p:nvPr/>
        </p:nvSpPr>
        <p:spPr>
          <a:xfrm>
            <a:off x="9196997" y="1611142"/>
            <a:ext cx="2882532"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FFFFFF"/>
                </a:solidFill>
                <a:effectLst/>
                <a:uLnTx/>
                <a:uFillTx/>
                <a:latin typeface="Raleway"/>
                <a:ea typeface="+mn-ea"/>
                <a:cs typeface="+mn-cs"/>
              </a:rPr>
              <a:t>250€/séquence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FFFFFF"/>
                </a:solidFill>
                <a:effectLst/>
                <a:uLnTx/>
                <a:uFillTx/>
                <a:latin typeface="Raleway"/>
                <a:ea typeface="+mn-ea"/>
                <a:cs typeface="+mn-cs"/>
              </a:rPr>
              <a:t>soit 750€ / entreprises</a:t>
            </a:r>
          </a:p>
        </p:txBody>
      </p:sp>
      <p:sp>
        <p:nvSpPr>
          <p:cNvPr id="22" name="ZoneTexte 21">
            <a:extLst>
              <a:ext uri="{FF2B5EF4-FFF2-40B4-BE49-F238E27FC236}">
                <a16:creationId xmlns:a16="http://schemas.microsoft.com/office/drawing/2014/main" id="{2AD2E1C0-3B46-AA8A-F8C2-495414A3A4E5}"/>
              </a:ext>
            </a:extLst>
          </p:cNvPr>
          <p:cNvSpPr txBox="1"/>
          <p:nvPr/>
        </p:nvSpPr>
        <p:spPr>
          <a:xfrm>
            <a:off x="1721094" y="2626071"/>
            <a:ext cx="10025429"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sng" strike="noStrike" kern="1200" cap="none" spc="0" normalizeH="0" baseline="0" noProof="0">
                <a:ln>
                  <a:noFill/>
                </a:ln>
                <a:solidFill>
                  <a:srgbClr val="FFFFFF"/>
                </a:solidFill>
                <a:effectLst/>
                <a:uLnTx/>
                <a:uFillTx/>
                <a:latin typeface="Raleway"/>
                <a:ea typeface="+mn-ea"/>
                <a:cs typeface="+mn-cs"/>
              </a:rPr>
              <a:t>Objectifs</a:t>
            </a:r>
            <a:r>
              <a:rPr kumimoji="0" lang="fr-FR" sz="1800" b="0" i="0" u="none" strike="noStrike" kern="1200" cap="none" spc="0" normalizeH="0" baseline="0" noProof="0">
                <a:ln>
                  <a:noFill/>
                </a:ln>
                <a:solidFill>
                  <a:srgbClr val="FFFFFF"/>
                </a:solidFill>
                <a:effectLst/>
                <a:uLnTx/>
                <a:uFillTx/>
                <a:latin typeface="Raleway"/>
                <a:ea typeface="+mn-ea"/>
                <a:cs typeface="+mn-cs"/>
              </a:rPr>
              <a:t> : accompagnement complet avec la promesse de connecter des actions de réduction de GES pertinentes dans la stratégie RSE. L'idée est de se détacher de la comptabilité carbone classique pour donner des leviers d'actions simples.</a:t>
            </a:r>
          </a:p>
        </p:txBody>
      </p:sp>
      <p:sp>
        <p:nvSpPr>
          <p:cNvPr id="23" name="ZoneTexte 22">
            <a:extLst>
              <a:ext uri="{FF2B5EF4-FFF2-40B4-BE49-F238E27FC236}">
                <a16:creationId xmlns:a16="http://schemas.microsoft.com/office/drawing/2014/main" id="{CD8F338F-3CD2-88E8-C2B1-B1CBCB57E8B3}"/>
              </a:ext>
            </a:extLst>
          </p:cNvPr>
          <p:cNvSpPr txBox="1"/>
          <p:nvPr/>
        </p:nvSpPr>
        <p:spPr>
          <a:xfrm>
            <a:off x="9378674" y="3783964"/>
            <a:ext cx="2297511" cy="175432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FFFFFF"/>
                </a:solidFill>
                <a:effectLst/>
                <a:uLnTx/>
                <a:uFillTx/>
                <a:latin typeface="Raleway"/>
                <a:ea typeface="+mn-ea"/>
                <a:cs typeface="+mn-cs"/>
              </a:rPr>
              <a:t>A partir des enjeux et des postes d’émissions, identifier les actions pertinentes à mettre en place</a:t>
            </a:r>
          </a:p>
        </p:txBody>
      </p:sp>
      <p:sp>
        <p:nvSpPr>
          <p:cNvPr id="24" name="ZoneTexte 23">
            <a:extLst>
              <a:ext uri="{FF2B5EF4-FFF2-40B4-BE49-F238E27FC236}">
                <a16:creationId xmlns:a16="http://schemas.microsoft.com/office/drawing/2014/main" id="{FBD2C873-F2C9-F591-AA28-D7E32104B855}"/>
              </a:ext>
            </a:extLst>
          </p:cNvPr>
          <p:cNvSpPr txBox="1"/>
          <p:nvPr/>
        </p:nvSpPr>
        <p:spPr>
          <a:xfrm>
            <a:off x="5928577" y="3852975"/>
            <a:ext cx="2479431" cy="203132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FFFFFF"/>
                </a:solidFill>
                <a:effectLst/>
                <a:uLnTx/>
                <a:uFillTx/>
                <a:latin typeface="Raleway"/>
                <a:ea typeface="+mn-ea"/>
                <a:cs typeface="+mn-cs"/>
              </a:rPr>
              <a:t>Travail autour de la cartographie des postes représentatifs pour identifier rapidement les principaux leviers d’action (80/20).</a:t>
            </a:r>
          </a:p>
        </p:txBody>
      </p:sp>
      <p:pic>
        <p:nvPicPr>
          <p:cNvPr id="26" name="Graphique 25" descr="Badge 3 avec un remplissage uni">
            <a:extLst>
              <a:ext uri="{FF2B5EF4-FFF2-40B4-BE49-F238E27FC236}">
                <a16:creationId xmlns:a16="http://schemas.microsoft.com/office/drawing/2014/main" id="{2F4ACB39-3A81-09B2-CCDE-C5E1FA606B8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793117" y="3783964"/>
            <a:ext cx="529291" cy="529291"/>
          </a:xfrm>
          <a:prstGeom prst="rect">
            <a:avLst/>
          </a:prstGeom>
        </p:spPr>
      </p:pic>
      <p:pic>
        <p:nvPicPr>
          <p:cNvPr id="28" name="Graphique 27" descr="Badge avec un remplissage uni">
            <a:extLst>
              <a:ext uri="{FF2B5EF4-FFF2-40B4-BE49-F238E27FC236}">
                <a16:creationId xmlns:a16="http://schemas.microsoft.com/office/drawing/2014/main" id="{C22D2615-EA96-8ED7-D441-9906161B123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373383" y="3783964"/>
            <a:ext cx="529291" cy="529291"/>
          </a:xfrm>
          <a:prstGeom prst="rect">
            <a:avLst/>
          </a:prstGeom>
        </p:spPr>
      </p:pic>
      <p:pic>
        <p:nvPicPr>
          <p:cNvPr id="30" name="Graphique 29" descr="Badge 1 avec un remplissage uni">
            <a:extLst>
              <a:ext uri="{FF2B5EF4-FFF2-40B4-BE49-F238E27FC236}">
                <a16:creationId xmlns:a16="http://schemas.microsoft.com/office/drawing/2014/main" id="{B37C93D6-3AD3-6158-B100-BBF74FD886BC}"/>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649003" y="3783964"/>
            <a:ext cx="529291" cy="529291"/>
          </a:xfrm>
          <a:prstGeom prst="rect">
            <a:avLst/>
          </a:prstGeom>
        </p:spPr>
      </p:pic>
      <p:sp>
        <p:nvSpPr>
          <p:cNvPr id="31" name="ZoneTexte 30">
            <a:extLst>
              <a:ext uri="{FF2B5EF4-FFF2-40B4-BE49-F238E27FC236}">
                <a16:creationId xmlns:a16="http://schemas.microsoft.com/office/drawing/2014/main" id="{943D5AE3-6E3F-7968-50F8-E26F184E1BE6}"/>
              </a:ext>
            </a:extLst>
          </p:cNvPr>
          <p:cNvSpPr txBox="1"/>
          <p:nvPr/>
        </p:nvSpPr>
        <p:spPr>
          <a:xfrm>
            <a:off x="1456448" y="6163861"/>
            <a:ext cx="7601314"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1" u="none" strike="noStrike" kern="1200" cap="none" spc="0" normalizeH="0" baseline="0" noProof="0">
                <a:ln>
                  <a:noFill/>
                </a:ln>
                <a:solidFill>
                  <a:srgbClr val="FFFFFF"/>
                </a:solidFill>
                <a:effectLst/>
                <a:uLnTx/>
                <a:uFillTx/>
                <a:latin typeface="Raleway"/>
                <a:ea typeface="+mn-ea"/>
                <a:cs typeface="+mn-cs"/>
                <a:sym typeface="Wingdings" panose="05000000000000000000" pitchFamily="2" charset="2"/>
              </a:rPr>
              <a:t> Les différentes séances s’appui sur des méthodologies, des outils et des ateliers reconnus </a:t>
            </a:r>
            <a:endParaRPr kumimoji="0" lang="fr-FR" sz="1400" b="0" i="1" u="none" strike="noStrike" kern="1200" cap="none" spc="0" normalizeH="0" baseline="0" noProof="0">
              <a:ln>
                <a:noFill/>
              </a:ln>
              <a:solidFill>
                <a:srgbClr val="FFFFFF"/>
              </a:solidFill>
              <a:effectLst/>
              <a:uLnTx/>
              <a:uFillTx/>
              <a:latin typeface="Raleway"/>
              <a:ea typeface="+mn-ea"/>
              <a:cs typeface="+mn-cs"/>
              <a:sym typeface="Arial"/>
            </a:endParaRPr>
          </a:p>
        </p:txBody>
      </p:sp>
      <p:pic>
        <p:nvPicPr>
          <p:cNvPr id="4" name="Image 3" descr="Une image contenant texte, Police, Graphique, logo&#10;&#10;Le contenu généré par l’IA peut être incorrect.">
            <a:extLst>
              <a:ext uri="{FF2B5EF4-FFF2-40B4-BE49-F238E27FC236}">
                <a16:creationId xmlns:a16="http://schemas.microsoft.com/office/drawing/2014/main" id="{51B4C997-0204-33A6-6687-D250674403E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196997" y="6021699"/>
            <a:ext cx="1332223" cy="592099"/>
          </a:xfrm>
          <a:prstGeom prst="rect">
            <a:avLst/>
          </a:prstGeom>
        </p:spPr>
      </p:pic>
      <p:pic>
        <p:nvPicPr>
          <p:cNvPr id="5" name="Image 4" descr="DECA (2).png">
            <a:extLst>
              <a:ext uri="{FF2B5EF4-FFF2-40B4-BE49-F238E27FC236}">
                <a16:creationId xmlns:a16="http://schemas.microsoft.com/office/drawing/2014/main" id="{2ED75B31-8186-349F-0882-E43535FB7F1E}"/>
              </a:ext>
            </a:extLst>
          </p:cNvPr>
          <p:cNvPicPr>
            <a:picLocks noChangeAspect="1"/>
          </p:cNvPicPr>
          <p:nvPr/>
        </p:nvPicPr>
        <p:blipFill>
          <a:blip r:embed="rId17">
            <a:lum bright="70000" contrast="-70000"/>
          </a:blip>
          <a:srcRect t="27745" b="28667"/>
          <a:stretch>
            <a:fillRect/>
          </a:stretch>
        </p:blipFill>
        <p:spPr>
          <a:xfrm>
            <a:off x="10786330" y="6053106"/>
            <a:ext cx="960193" cy="418532"/>
          </a:xfrm>
          <a:prstGeom prst="rect">
            <a:avLst/>
          </a:prstGeom>
        </p:spPr>
      </p:pic>
    </p:spTree>
    <p:extLst>
      <p:ext uri="{BB962C8B-B14F-4D97-AF65-F5344CB8AC3E}">
        <p14:creationId xmlns:p14="http://schemas.microsoft.com/office/powerpoint/2010/main" val="3918326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096AFB2-B7AC-0898-8E81-A5B081FB8698}"/>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D8DB152D-ACDF-3394-B3B3-7C7D9A62818A}"/>
              </a:ext>
            </a:extLst>
          </p:cNvPr>
          <p:cNvSpPr/>
          <p:nvPr/>
        </p:nvSpPr>
        <p:spPr>
          <a:xfrm>
            <a:off x="0" y="1"/>
            <a:ext cx="1143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sp>
        <p:nvSpPr>
          <p:cNvPr id="2" name="Titre 1">
            <a:extLst>
              <a:ext uri="{FF2B5EF4-FFF2-40B4-BE49-F238E27FC236}">
                <a16:creationId xmlns:a16="http://schemas.microsoft.com/office/drawing/2014/main" id="{EE12C77D-6F50-B325-1B98-34CB8585C0E0}"/>
              </a:ext>
            </a:extLst>
          </p:cNvPr>
          <p:cNvSpPr>
            <a:spLocks noGrp="1"/>
          </p:cNvSpPr>
          <p:nvPr>
            <p:ph type="title"/>
          </p:nvPr>
        </p:nvSpPr>
        <p:spPr>
          <a:xfrm rot="16200000">
            <a:off x="-1841989" y="2433393"/>
            <a:ext cx="4826976" cy="417390"/>
          </a:xfrm>
        </p:spPr>
        <p:txBody>
          <a:bodyPr>
            <a:normAutofit fontScale="90000"/>
          </a:bodyPr>
          <a:lstStyle/>
          <a:p>
            <a:r>
              <a:rPr lang="fr-FR" sz="2800" b="1"/>
              <a:t>Dispositif collectif </a:t>
            </a:r>
            <a:br>
              <a:rPr lang="fr-FR" sz="2800" b="1"/>
            </a:br>
            <a:r>
              <a:rPr lang="fr-FR" sz="2800" b="1"/>
              <a:t>ACT® Pas à Pas </a:t>
            </a:r>
          </a:p>
        </p:txBody>
      </p:sp>
      <p:pic>
        <p:nvPicPr>
          <p:cNvPr id="6" name="Espace réservé du contenu 5" descr="Une image contenant texte, Graphique, graphisme, affiche&#10;&#10;Le contenu généré par l’IA peut être incorrect.">
            <a:extLst>
              <a:ext uri="{FF2B5EF4-FFF2-40B4-BE49-F238E27FC236}">
                <a16:creationId xmlns:a16="http://schemas.microsoft.com/office/drawing/2014/main" id="{0EF1140A-458C-1A8C-B0B7-E68A60380CD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0954" y="5334085"/>
            <a:ext cx="861091" cy="1137553"/>
          </a:xfrm>
        </p:spPr>
      </p:pic>
      <p:sp>
        <p:nvSpPr>
          <p:cNvPr id="8" name="ZoneTexte 7">
            <a:extLst>
              <a:ext uri="{FF2B5EF4-FFF2-40B4-BE49-F238E27FC236}">
                <a16:creationId xmlns:a16="http://schemas.microsoft.com/office/drawing/2014/main" id="{E0708A6D-50B9-646E-AACB-2AC786C8B7EA}"/>
              </a:ext>
            </a:extLst>
          </p:cNvPr>
          <p:cNvSpPr txBox="1"/>
          <p:nvPr/>
        </p:nvSpPr>
        <p:spPr>
          <a:xfrm>
            <a:off x="3885099" y="448617"/>
            <a:ext cx="8019686" cy="830997"/>
          </a:xfrm>
          <a:prstGeom prst="rect">
            <a:avLst/>
          </a:prstGeom>
          <a:noFill/>
        </p:spPr>
        <p:txBody>
          <a:bodyPr wrap="square">
            <a:spAutoFit/>
          </a:bodyPr>
          <a:lstStyle/>
          <a:p>
            <a:r>
              <a:rPr lang="fr-FR" sz="1600" b="1">
                <a:solidFill>
                  <a:schemeClr val="accent3"/>
                </a:solidFill>
              </a:rPr>
              <a:t>Projet collectif </a:t>
            </a:r>
            <a:r>
              <a:rPr lang="fr-FR" sz="1600" b="1" err="1">
                <a:solidFill>
                  <a:schemeClr val="accent3"/>
                </a:solidFill>
              </a:rPr>
              <a:t>co</a:t>
            </a:r>
            <a:r>
              <a:rPr lang="fr-FR" sz="1600" b="1">
                <a:solidFill>
                  <a:schemeClr val="accent3"/>
                </a:solidFill>
              </a:rPr>
              <a:t>-porté entre Planet’RSE et </a:t>
            </a:r>
            <a:r>
              <a:rPr lang="fr-FR" sz="1600" b="1" err="1">
                <a:solidFill>
                  <a:schemeClr val="accent3"/>
                </a:solidFill>
              </a:rPr>
              <a:t>Karbon</a:t>
            </a:r>
            <a:r>
              <a:rPr lang="fr-FR" sz="1600" b="1">
                <a:solidFill>
                  <a:schemeClr val="accent3"/>
                </a:solidFill>
              </a:rPr>
              <a:t> </a:t>
            </a:r>
            <a:r>
              <a:rPr lang="fr-FR" sz="1600" b="1" err="1">
                <a:solidFill>
                  <a:schemeClr val="accent3"/>
                </a:solidFill>
              </a:rPr>
              <a:t>Ethic</a:t>
            </a:r>
            <a:r>
              <a:rPr lang="fr-FR" sz="1600" b="1">
                <a:solidFill>
                  <a:schemeClr val="accent3"/>
                </a:solidFill>
              </a:rPr>
              <a:t>, visant à engager un ensemble d’entreprises du Grand Toulouse dans la décarbonation, via des prestations standards type Bilan Carbone® et/ou ACT Pas à Pas.</a:t>
            </a:r>
            <a:endParaRPr lang="fr-FR" sz="1600" b="1">
              <a:solidFill>
                <a:schemeClr val="accent3"/>
              </a:solidFill>
              <a:sym typeface="Arial"/>
            </a:endParaRPr>
          </a:p>
        </p:txBody>
      </p:sp>
      <p:pic>
        <p:nvPicPr>
          <p:cNvPr id="10" name="Graphique 9" descr="Ville avec un remplissage uni">
            <a:extLst>
              <a:ext uri="{FF2B5EF4-FFF2-40B4-BE49-F238E27FC236}">
                <a16:creationId xmlns:a16="http://schemas.microsoft.com/office/drawing/2014/main" id="{9317F0F7-423F-A1E8-BFDC-BBA6DB52CB4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1094" y="1477108"/>
            <a:ext cx="914400" cy="914400"/>
          </a:xfrm>
          <a:prstGeom prst="rect">
            <a:avLst/>
          </a:prstGeom>
        </p:spPr>
      </p:pic>
      <p:sp>
        <p:nvSpPr>
          <p:cNvPr id="12" name="ZoneTexte 11">
            <a:extLst>
              <a:ext uri="{FF2B5EF4-FFF2-40B4-BE49-F238E27FC236}">
                <a16:creationId xmlns:a16="http://schemas.microsoft.com/office/drawing/2014/main" id="{60D94326-367D-DC9D-7500-5CC0DD439EF0}"/>
              </a:ext>
            </a:extLst>
          </p:cNvPr>
          <p:cNvSpPr txBox="1"/>
          <p:nvPr/>
        </p:nvSpPr>
        <p:spPr>
          <a:xfrm>
            <a:off x="2730015" y="1615950"/>
            <a:ext cx="1579684" cy="646331"/>
          </a:xfrm>
          <a:prstGeom prst="rect">
            <a:avLst/>
          </a:prstGeom>
          <a:noFill/>
        </p:spPr>
        <p:txBody>
          <a:bodyPr wrap="square">
            <a:spAutoFit/>
          </a:bodyPr>
          <a:lstStyle/>
          <a:p>
            <a:r>
              <a:rPr lang="fr-FR" b="0" i="0">
                <a:solidFill>
                  <a:schemeClr val="accent3"/>
                </a:solidFill>
                <a:effectLst/>
              </a:rPr>
              <a:t>Tout type d’entreprises</a:t>
            </a:r>
            <a:endParaRPr lang="fr-FR">
              <a:solidFill>
                <a:schemeClr val="accent3"/>
              </a:solidFill>
            </a:endParaRPr>
          </a:p>
        </p:txBody>
      </p:sp>
      <p:pic>
        <p:nvPicPr>
          <p:cNvPr id="16" name="Graphique 15" descr="Chronomètre 75% avec un remplissage uni">
            <a:extLst>
              <a:ext uri="{FF2B5EF4-FFF2-40B4-BE49-F238E27FC236}">
                <a16:creationId xmlns:a16="http://schemas.microsoft.com/office/drawing/2014/main" id="{D7B207F9-2B41-367E-3F92-91EB84B746D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584730" y="1477108"/>
            <a:ext cx="914400" cy="914400"/>
          </a:xfrm>
          <a:prstGeom prst="rect">
            <a:avLst/>
          </a:prstGeom>
        </p:spPr>
      </p:pic>
      <p:sp>
        <p:nvSpPr>
          <p:cNvPr id="17" name="ZoneTexte 16">
            <a:extLst>
              <a:ext uri="{FF2B5EF4-FFF2-40B4-BE49-F238E27FC236}">
                <a16:creationId xmlns:a16="http://schemas.microsoft.com/office/drawing/2014/main" id="{D40CC518-F15F-C42B-22A0-82AEA5C18B41}"/>
              </a:ext>
            </a:extLst>
          </p:cNvPr>
          <p:cNvSpPr txBox="1"/>
          <p:nvPr/>
        </p:nvSpPr>
        <p:spPr>
          <a:xfrm>
            <a:off x="5499130" y="1470135"/>
            <a:ext cx="2882533" cy="954107"/>
          </a:xfrm>
          <a:prstGeom prst="rect">
            <a:avLst/>
          </a:prstGeom>
          <a:noFill/>
        </p:spPr>
        <p:txBody>
          <a:bodyPr wrap="square">
            <a:spAutoFit/>
          </a:bodyPr>
          <a:lstStyle/>
          <a:p>
            <a:r>
              <a:rPr lang="fr-FR" sz="1400">
                <a:solidFill>
                  <a:schemeClr val="accent3"/>
                </a:solidFill>
              </a:rPr>
              <a:t>12 à 18 mois avec :</a:t>
            </a:r>
          </a:p>
          <a:p>
            <a:r>
              <a:rPr lang="fr-FR" sz="1400">
                <a:solidFill>
                  <a:schemeClr val="accent3"/>
                </a:solidFill>
              </a:rPr>
              <a:t>• 20 à 30 j d’accompagnement consultant</a:t>
            </a:r>
          </a:p>
          <a:p>
            <a:r>
              <a:rPr lang="fr-FR" sz="1400">
                <a:solidFill>
                  <a:schemeClr val="accent3"/>
                </a:solidFill>
              </a:rPr>
              <a:t>• 10 à 20 j interne</a:t>
            </a:r>
          </a:p>
        </p:txBody>
      </p:sp>
      <p:pic>
        <p:nvPicPr>
          <p:cNvPr id="19" name="Graphique 18" descr="Euro avec un remplissage uni">
            <a:extLst>
              <a:ext uri="{FF2B5EF4-FFF2-40B4-BE49-F238E27FC236}">
                <a16:creationId xmlns:a16="http://schemas.microsoft.com/office/drawing/2014/main" id="{B98D9AC9-217D-466B-21DC-A58A47251F5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35917" y="1477108"/>
            <a:ext cx="914400" cy="914400"/>
          </a:xfrm>
          <a:prstGeom prst="rect">
            <a:avLst/>
          </a:prstGeom>
        </p:spPr>
      </p:pic>
      <p:sp>
        <p:nvSpPr>
          <p:cNvPr id="21" name="ZoneTexte 20">
            <a:extLst>
              <a:ext uri="{FF2B5EF4-FFF2-40B4-BE49-F238E27FC236}">
                <a16:creationId xmlns:a16="http://schemas.microsoft.com/office/drawing/2014/main" id="{AFAD9573-1A07-7C5B-DCFA-8A74E2062C80}"/>
              </a:ext>
            </a:extLst>
          </p:cNvPr>
          <p:cNvSpPr txBox="1"/>
          <p:nvPr/>
        </p:nvSpPr>
        <p:spPr>
          <a:xfrm>
            <a:off x="9106146" y="1501760"/>
            <a:ext cx="2882532" cy="830997"/>
          </a:xfrm>
          <a:prstGeom prst="rect">
            <a:avLst/>
          </a:prstGeom>
          <a:noFill/>
        </p:spPr>
        <p:txBody>
          <a:bodyPr wrap="square">
            <a:spAutoFit/>
          </a:bodyPr>
          <a:lstStyle/>
          <a:p>
            <a:r>
              <a:rPr lang="fr-FR" sz="1600">
                <a:solidFill>
                  <a:schemeClr val="accent3"/>
                </a:solidFill>
              </a:rPr>
              <a:t>20 à 30 k€</a:t>
            </a:r>
          </a:p>
          <a:p>
            <a:r>
              <a:rPr lang="fr-FR" sz="1600">
                <a:solidFill>
                  <a:schemeClr val="accent3"/>
                </a:solidFill>
              </a:rPr>
              <a:t>(subvention ADEME 60-80 % ou Tremplin PME)</a:t>
            </a:r>
          </a:p>
        </p:txBody>
      </p:sp>
      <p:sp>
        <p:nvSpPr>
          <p:cNvPr id="22" name="ZoneTexte 21">
            <a:extLst>
              <a:ext uri="{FF2B5EF4-FFF2-40B4-BE49-F238E27FC236}">
                <a16:creationId xmlns:a16="http://schemas.microsoft.com/office/drawing/2014/main" id="{ABB9F691-EB97-18D8-9C7F-7BFCDD2D6CC7}"/>
              </a:ext>
            </a:extLst>
          </p:cNvPr>
          <p:cNvSpPr txBox="1"/>
          <p:nvPr/>
        </p:nvSpPr>
        <p:spPr>
          <a:xfrm>
            <a:off x="1721094" y="2525156"/>
            <a:ext cx="10108103" cy="646331"/>
          </a:xfrm>
          <a:prstGeom prst="rect">
            <a:avLst/>
          </a:prstGeom>
          <a:noFill/>
        </p:spPr>
        <p:txBody>
          <a:bodyPr wrap="square">
            <a:spAutoFit/>
          </a:bodyPr>
          <a:lstStyle/>
          <a:p>
            <a:r>
              <a:rPr lang="fr-FR" b="1" u="sng">
                <a:solidFill>
                  <a:schemeClr val="accent3"/>
                </a:solidFill>
              </a:rPr>
              <a:t>Objectifs</a:t>
            </a:r>
            <a:r>
              <a:rPr lang="fr-FR">
                <a:solidFill>
                  <a:schemeClr val="accent3"/>
                </a:solidFill>
              </a:rPr>
              <a:t> : Développer une stratégie de décarbonation avec un plan de transition associé et le mettre en œuvre</a:t>
            </a:r>
          </a:p>
        </p:txBody>
      </p:sp>
      <p:pic>
        <p:nvPicPr>
          <p:cNvPr id="39" name="Image 38" descr="Fiche Karbon Ethic ANNUAIRE NATIONAL ECO-ENTREPRISES">
            <a:extLst>
              <a:ext uri="{FF2B5EF4-FFF2-40B4-BE49-F238E27FC236}">
                <a16:creationId xmlns:a16="http://schemas.microsoft.com/office/drawing/2014/main" id="{AE85E7DC-05EA-BC16-8329-2646012D0670}"/>
              </a:ext>
            </a:extLst>
          </p:cNvPr>
          <p:cNvPicPr>
            <a:picLocks noChangeAspect="1"/>
          </p:cNvPicPr>
          <p:nvPr/>
        </p:nvPicPr>
        <p:blipFill>
          <a:blip r:embed="rId10"/>
          <a:srcRect l="5309" t="21540" r="2893" b="28577"/>
          <a:stretch>
            <a:fillRect/>
          </a:stretch>
        </p:blipFill>
        <p:spPr>
          <a:xfrm>
            <a:off x="1852065" y="365565"/>
            <a:ext cx="1755899" cy="954145"/>
          </a:xfrm>
          <a:prstGeom prst="rect">
            <a:avLst/>
          </a:prstGeom>
        </p:spPr>
      </p:pic>
      <p:pic>
        <p:nvPicPr>
          <p:cNvPr id="40" name="Google Shape;352;g36a83632472_0_34">
            <a:extLst>
              <a:ext uri="{FF2B5EF4-FFF2-40B4-BE49-F238E27FC236}">
                <a16:creationId xmlns:a16="http://schemas.microsoft.com/office/drawing/2014/main" id="{1BCCC937-5375-60C6-9953-269D18627D2D}"/>
              </a:ext>
            </a:extLst>
          </p:cNvPr>
          <p:cNvPicPr preferRelativeResize="0"/>
          <p:nvPr/>
        </p:nvPicPr>
        <p:blipFill>
          <a:blip r:embed="rId11">
            <a:alphaModFix/>
          </a:blip>
          <a:srcRect t="27055"/>
          <a:stretch>
            <a:fillRect/>
          </a:stretch>
        </p:blipFill>
        <p:spPr>
          <a:xfrm>
            <a:off x="1142998" y="3279489"/>
            <a:ext cx="11049002" cy="3585598"/>
          </a:xfrm>
          <a:prstGeom prst="rect">
            <a:avLst/>
          </a:prstGeom>
          <a:noFill/>
          <a:ln>
            <a:noFill/>
          </a:ln>
        </p:spPr>
      </p:pic>
      <p:pic>
        <p:nvPicPr>
          <p:cNvPr id="41" name="Google Shape;324;g36a83632472_0_0">
            <a:extLst>
              <a:ext uri="{FF2B5EF4-FFF2-40B4-BE49-F238E27FC236}">
                <a16:creationId xmlns:a16="http://schemas.microsoft.com/office/drawing/2014/main" id="{4CC19186-BBC7-4CE7-C3A6-A29092FFF0AA}"/>
              </a:ext>
            </a:extLst>
          </p:cNvPr>
          <p:cNvPicPr preferRelativeResize="0"/>
          <p:nvPr/>
        </p:nvPicPr>
        <p:blipFill>
          <a:blip r:embed="rId12">
            <a:alphaModFix/>
          </a:blip>
          <a:stretch>
            <a:fillRect/>
          </a:stretch>
        </p:blipFill>
        <p:spPr>
          <a:xfrm>
            <a:off x="1082321" y="3429000"/>
            <a:ext cx="1492496" cy="546012"/>
          </a:xfrm>
          <a:prstGeom prst="rect">
            <a:avLst/>
          </a:prstGeom>
          <a:noFill/>
          <a:ln>
            <a:noFill/>
          </a:ln>
        </p:spPr>
      </p:pic>
    </p:spTree>
    <p:extLst>
      <p:ext uri="{BB962C8B-B14F-4D97-AF65-F5344CB8AC3E}">
        <p14:creationId xmlns:p14="http://schemas.microsoft.com/office/powerpoint/2010/main" val="2921009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7FB21484-D341-3695-95BB-A885B308B18E}"/>
              </a:ext>
            </a:extLst>
          </p:cNvPr>
          <p:cNvSpPr txBox="1"/>
          <p:nvPr/>
        </p:nvSpPr>
        <p:spPr>
          <a:xfrm>
            <a:off x="819516" y="1957938"/>
            <a:ext cx="10552968" cy="3539430"/>
          </a:xfrm>
          <a:prstGeom prst="rect">
            <a:avLst/>
          </a:prstGeom>
          <a:noFill/>
        </p:spPr>
        <p:txBody>
          <a:bodyPr wrap="square" anchor="ctr">
            <a:spAutoFit/>
          </a:bodyPr>
          <a:lstStyle/>
          <a:p>
            <a:pPr algn="ctr">
              <a:buNone/>
            </a:pPr>
            <a:r>
              <a:rPr lang="fr-FR" sz="3200" b="1">
                <a:solidFill>
                  <a:schemeClr val="bg1"/>
                </a:solidFill>
              </a:rPr>
              <a:t>Merci beaucoup! </a:t>
            </a:r>
          </a:p>
          <a:p>
            <a:pPr algn="ctr">
              <a:buNone/>
            </a:pPr>
            <a:endParaRPr lang="fr-FR" sz="3200" b="1">
              <a:solidFill>
                <a:schemeClr val="bg1"/>
              </a:solidFill>
            </a:endParaRPr>
          </a:p>
          <a:p>
            <a:pPr algn="ctr">
              <a:buNone/>
            </a:pPr>
            <a:r>
              <a:rPr lang="fr-FR" sz="3200" b="1">
                <a:solidFill>
                  <a:schemeClr val="bg1"/>
                </a:solidFill>
              </a:rPr>
              <a:t>🙂</a:t>
            </a:r>
            <a:endParaRPr lang="en-US" sz="3200" b="1">
              <a:solidFill>
                <a:schemeClr val="bg1"/>
              </a:solidFill>
            </a:endParaRPr>
          </a:p>
          <a:p>
            <a:pPr algn="ctr">
              <a:buNone/>
            </a:pPr>
            <a:endParaRPr lang="en-US" sz="3200" b="1">
              <a:solidFill>
                <a:schemeClr val="bg1"/>
              </a:solidFill>
            </a:endParaRPr>
          </a:p>
          <a:p>
            <a:pPr algn="ctr">
              <a:buNone/>
            </a:pPr>
            <a:r>
              <a:rPr lang="en-US" sz="3200" b="1">
                <a:solidFill>
                  <a:schemeClr val="bg1"/>
                </a:solidFill>
              </a:rPr>
              <a:t>RDV au Stand A1</a:t>
            </a:r>
            <a:endParaRPr lang="fr-FR" sz="3200" b="1">
              <a:solidFill>
                <a:schemeClr val="bg1"/>
              </a:solidFill>
            </a:endParaRPr>
          </a:p>
          <a:p>
            <a:pPr algn="ctr">
              <a:buNone/>
            </a:pPr>
            <a:br>
              <a:rPr lang="fr-FR" sz="3200" b="1">
                <a:solidFill>
                  <a:schemeClr val="bg1"/>
                </a:solidFill>
              </a:rPr>
            </a:br>
            <a:endParaRPr lang="fr-FR" sz="3200" b="1">
              <a:solidFill>
                <a:schemeClr val="bg1"/>
              </a:solidFill>
            </a:endParaRPr>
          </a:p>
        </p:txBody>
      </p:sp>
    </p:spTree>
    <p:extLst>
      <p:ext uri="{BB962C8B-B14F-4D97-AF65-F5344CB8AC3E}">
        <p14:creationId xmlns:p14="http://schemas.microsoft.com/office/powerpoint/2010/main" val="2370415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a:extLst>
            <a:ext uri="{FF2B5EF4-FFF2-40B4-BE49-F238E27FC236}">
              <a16:creationId xmlns:a16="http://schemas.microsoft.com/office/drawing/2014/main" id="{B03B8A55-9865-A106-DFB9-AE35F9076CF1}"/>
            </a:ext>
          </a:extLst>
        </p:cNvPr>
        <p:cNvGrpSpPr/>
        <p:nvPr/>
      </p:nvGrpSpPr>
      <p:grpSpPr>
        <a:xfrm>
          <a:off x="0" y="0"/>
          <a:ext cx="0" cy="0"/>
          <a:chOff x="0" y="0"/>
          <a:chExt cx="0" cy="0"/>
        </a:xfrm>
      </p:grpSpPr>
      <p:sp>
        <p:nvSpPr>
          <p:cNvPr id="25" name="Rectangle 24">
            <a:extLst>
              <a:ext uri="{FF2B5EF4-FFF2-40B4-BE49-F238E27FC236}">
                <a16:creationId xmlns:a16="http://schemas.microsoft.com/office/drawing/2014/main" id="{88CAD72D-B316-DD1A-28B5-E68C771772FC}"/>
              </a:ext>
            </a:extLst>
          </p:cNvPr>
          <p:cNvSpPr/>
          <p:nvPr/>
        </p:nvSpPr>
        <p:spPr>
          <a:xfrm>
            <a:off x="1142998" y="3516955"/>
            <a:ext cx="11049002" cy="33410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128CC8A3-17DE-865F-825D-517D8FFB172F}"/>
              </a:ext>
            </a:extLst>
          </p:cNvPr>
          <p:cNvSpPr/>
          <p:nvPr/>
        </p:nvSpPr>
        <p:spPr>
          <a:xfrm>
            <a:off x="0" y="1"/>
            <a:ext cx="1143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sp>
        <p:nvSpPr>
          <p:cNvPr id="2" name="Titre 1">
            <a:extLst>
              <a:ext uri="{FF2B5EF4-FFF2-40B4-BE49-F238E27FC236}">
                <a16:creationId xmlns:a16="http://schemas.microsoft.com/office/drawing/2014/main" id="{4C0F50D1-FFFD-DD69-094C-575CB0C0262B}"/>
              </a:ext>
            </a:extLst>
          </p:cNvPr>
          <p:cNvSpPr>
            <a:spLocks noGrp="1"/>
          </p:cNvSpPr>
          <p:nvPr>
            <p:ph type="title"/>
          </p:nvPr>
        </p:nvSpPr>
        <p:spPr>
          <a:xfrm rot="16200000">
            <a:off x="-1841989" y="2433393"/>
            <a:ext cx="4826976" cy="417390"/>
          </a:xfrm>
        </p:spPr>
        <p:txBody>
          <a:bodyPr>
            <a:normAutofit fontScale="90000"/>
          </a:bodyPr>
          <a:lstStyle/>
          <a:p>
            <a:r>
              <a:rPr lang="fr-FR" sz="2800" b="1"/>
              <a:t>L’association</a:t>
            </a:r>
          </a:p>
        </p:txBody>
      </p:sp>
      <p:pic>
        <p:nvPicPr>
          <p:cNvPr id="6" name="Espace réservé du contenu 5" descr="Une image contenant texte, Graphique, graphisme, affiche&#10;&#10;Le contenu généré par l’IA peut être incorrect.">
            <a:extLst>
              <a:ext uri="{FF2B5EF4-FFF2-40B4-BE49-F238E27FC236}">
                <a16:creationId xmlns:a16="http://schemas.microsoft.com/office/drawing/2014/main" id="{6165288C-B1F5-370F-C4BF-D9207D527FC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0954" y="5334085"/>
            <a:ext cx="861091" cy="1137553"/>
          </a:xfrm>
        </p:spPr>
      </p:pic>
      <p:sp>
        <p:nvSpPr>
          <p:cNvPr id="4" name="ZoneTexte 3">
            <a:extLst>
              <a:ext uri="{FF2B5EF4-FFF2-40B4-BE49-F238E27FC236}">
                <a16:creationId xmlns:a16="http://schemas.microsoft.com/office/drawing/2014/main" id="{415F576F-E20C-3E5A-4A77-89973A5EF0CC}"/>
              </a:ext>
            </a:extLst>
          </p:cNvPr>
          <p:cNvSpPr txBox="1"/>
          <p:nvPr/>
        </p:nvSpPr>
        <p:spPr>
          <a:xfrm>
            <a:off x="1946313" y="2630996"/>
            <a:ext cx="5007380" cy="400110"/>
          </a:xfrm>
          <a:prstGeom prst="rect">
            <a:avLst/>
          </a:prstGeom>
          <a:noFill/>
        </p:spPr>
        <p:txBody>
          <a:bodyPr wrap="square">
            <a:spAutoFit/>
          </a:bodyPr>
          <a:lstStyle/>
          <a:p>
            <a:r>
              <a:rPr lang="fr-FR" sz="2000" b="1">
                <a:solidFill>
                  <a:schemeClr val="bg1"/>
                </a:solidFill>
                <a:hlinkClick r:id="rId4">
                  <a:extLst>
                    <a:ext uri="{A12FA001-AC4F-418D-AE19-62706E023703}">
                      <ahyp:hlinkClr xmlns:ahyp="http://schemas.microsoft.com/office/drawing/2018/hyperlinkcolor" val="tx"/>
                    </a:ext>
                  </a:extLst>
                </a:hlinkClick>
              </a:rPr>
              <a:t>https://planetrse-toulouse.org/</a:t>
            </a:r>
            <a:r>
              <a:rPr lang="fr-FR" sz="2000" b="1">
                <a:solidFill>
                  <a:schemeClr val="bg1"/>
                </a:solidFill>
              </a:rPr>
              <a:t> </a:t>
            </a:r>
          </a:p>
        </p:txBody>
      </p:sp>
      <p:sp>
        <p:nvSpPr>
          <p:cNvPr id="5" name="ZoneTexte 4">
            <a:extLst>
              <a:ext uri="{FF2B5EF4-FFF2-40B4-BE49-F238E27FC236}">
                <a16:creationId xmlns:a16="http://schemas.microsoft.com/office/drawing/2014/main" id="{BE58E4D7-E240-13D1-1C71-DFA0E4FBE615}"/>
              </a:ext>
            </a:extLst>
          </p:cNvPr>
          <p:cNvSpPr txBox="1"/>
          <p:nvPr/>
        </p:nvSpPr>
        <p:spPr>
          <a:xfrm>
            <a:off x="1946313" y="420275"/>
            <a:ext cx="8472459" cy="2031325"/>
          </a:xfrm>
          <a:prstGeom prst="rect">
            <a:avLst/>
          </a:prstGeom>
          <a:noFill/>
        </p:spPr>
        <p:txBody>
          <a:bodyPr wrap="square">
            <a:spAutoFit/>
          </a:bodyPr>
          <a:lstStyle/>
          <a:p>
            <a:pPr algn="just"/>
            <a:r>
              <a:rPr lang="fr-FR">
                <a:solidFill>
                  <a:schemeClr val="bg1"/>
                </a:solidFill>
              </a:rPr>
              <a:t>L’association Planet’RSE Toulouse a été créée en 2016. Sa vocation est de favoriser le développement de la Responsabilité Sociétale sur son territoire.</a:t>
            </a:r>
          </a:p>
          <a:p>
            <a:pPr algn="just"/>
            <a:endParaRPr lang="fr-FR">
              <a:solidFill>
                <a:schemeClr val="bg1"/>
              </a:solidFill>
            </a:endParaRPr>
          </a:p>
          <a:p>
            <a:pPr algn="just"/>
            <a:r>
              <a:rPr lang="fr-FR">
                <a:solidFill>
                  <a:schemeClr val="bg1"/>
                </a:solidFill>
              </a:rPr>
              <a:t>La RSE a beaucoup évolué toutes ces dernières années, avec des ambitions et, forcément, des formes différentes. </a:t>
            </a:r>
          </a:p>
          <a:p>
            <a:pPr algn="just"/>
            <a:r>
              <a:rPr lang="fr-FR">
                <a:solidFill>
                  <a:schemeClr val="bg1"/>
                </a:solidFill>
              </a:rPr>
              <a:t>L'association Planet'RSE Toulouse milite et agit pour </a:t>
            </a:r>
            <a:r>
              <a:rPr lang="fr-FR" b="1">
                <a:solidFill>
                  <a:schemeClr val="bg1"/>
                </a:solidFill>
              </a:rPr>
              <a:t>une RSE réellement transformative, une RSE plus stratégique, plus incarnée et mieux valorisée.</a:t>
            </a:r>
            <a:endParaRPr lang="fr-FR">
              <a:solidFill>
                <a:schemeClr val="bg1"/>
              </a:solidFill>
            </a:endParaRPr>
          </a:p>
        </p:txBody>
      </p:sp>
      <p:sp>
        <p:nvSpPr>
          <p:cNvPr id="8" name="Google Shape;146;g35dc4e14cad_0_0">
            <a:extLst>
              <a:ext uri="{FF2B5EF4-FFF2-40B4-BE49-F238E27FC236}">
                <a16:creationId xmlns:a16="http://schemas.microsoft.com/office/drawing/2014/main" id="{26D2D867-5754-2354-7B39-A067ECAEA913}"/>
              </a:ext>
            </a:extLst>
          </p:cNvPr>
          <p:cNvSpPr/>
          <p:nvPr/>
        </p:nvSpPr>
        <p:spPr>
          <a:xfrm>
            <a:off x="2070463" y="3881877"/>
            <a:ext cx="1989464" cy="401763"/>
          </a:xfrm>
          <a:prstGeom prst="roundRect">
            <a:avLst>
              <a:gd name="adj" fmla="val 50000"/>
            </a:avLst>
          </a:prstGeom>
          <a:solidFill>
            <a:srgbClr val="3D217A"/>
          </a:solidFill>
          <a:ln>
            <a:noFill/>
          </a:ln>
        </p:spPr>
        <p:txBody>
          <a:bodyPr spcFirstLastPara="1" wrap="square" lIns="45725" tIns="22850" rIns="45725" bIns="22850" anchor="ctr" anchorCtr="0">
            <a:noAutofit/>
          </a:bodyPr>
          <a:lstStyle/>
          <a:p>
            <a:pPr marL="0" marR="0" lvl="0" indent="0" algn="ctr" rtl="0">
              <a:lnSpc>
                <a:spcPct val="100000"/>
              </a:lnSpc>
              <a:spcBef>
                <a:spcPts val="0"/>
              </a:spcBef>
              <a:spcAft>
                <a:spcPts val="0"/>
              </a:spcAft>
              <a:buNone/>
            </a:pPr>
            <a:r>
              <a:rPr lang="fr" sz="900" b="1" i="0" u="none" strike="noStrike" cap="none">
                <a:solidFill>
                  <a:schemeClr val="lt1"/>
                </a:solidFill>
                <a:latin typeface="Arial"/>
                <a:ea typeface="Arial"/>
                <a:cs typeface="Arial"/>
                <a:sym typeface="Arial"/>
              </a:rPr>
              <a:t>S’INSPIRER</a:t>
            </a:r>
            <a:endParaRPr sz="900" b="0" i="0" u="none" strike="noStrike" cap="none">
              <a:solidFill>
                <a:srgbClr val="000000"/>
              </a:solidFill>
              <a:latin typeface="Arial"/>
              <a:ea typeface="Arial"/>
              <a:cs typeface="Arial"/>
              <a:sym typeface="Arial"/>
            </a:endParaRPr>
          </a:p>
        </p:txBody>
      </p:sp>
      <p:sp>
        <p:nvSpPr>
          <p:cNvPr id="11" name="Google Shape;147;g35dc4e14cad_0_0">
            <a:extLst>
              <a:ext uri="{FF2B5EF4-FFF2-40B4-BE49-F238E27FC236}">
                <a16:creationId xmlns:a16="http://schemas.microsoft.com/office/drawing/2014/main" id="{8ABED8C0-C9DB-AAB7-7808-4305ADFCB5D8}"/>
              </a:ext>
            </a:extLst>
          </p:cNvPr>
          <p:cNvSpPr/>
          <p:nvPr/>
        </p:nvSpPr>
        <p:spPr>
          <a:xfrm>
            <a:off x="5528236" y="3883173"/>
            <a:ext cx="1989464" cy="401763"/>
          </a:xfrm>
          <a:prstGeom prst="roundRect">
            <a:avLst>
              <a:gd name="adj" fmla="val 50000"/>
            </a:avLst>
          </a:prstGeom>
          <a:solidFill>
            <a:srgbClr val="3D217A"/>
          </a:solidFill>
          <a:ln>
            <a:noFill/>
          </a:ln>
        </p:spPr>
        <p:txBody>
          <a:bodyPr spcFirstLastPara="1" wrap="square" lIns="45725" tIns="22850" rIns="45725" bIns="22850" anchor="ctr" anchorCtr="0">
            <a:noAutofit/>
          </a:bodyPr>
          <a:lstStyle/>
          <a:p>
            <a:pPr marL="0" marR="0" lvl="0" indent="0" algn="ctr" rtl="0">
              <a:lnSpc>
                <a:spcPct val="100000"/>
              </a:lnSpc>
              <a:spcBef>
                <a:spcPts val="0"/>
              </a:spcBef>
              <a:spcAft>
                <a:spcPts val="0"/>
              </a:spcAft>
              <a:buNone/>
            </a:pPr>
            <a:r>
              <a:rPr lang="fr" sz="900" b="1" i="0" u="none" strike="noStrike" cap="none">
                <a:solidFill>
                  <a:schemeClr val="lt1"/>
                </a:solidFill>
                <a:latin typeface="Arial"/>
                <a:ea typeface="Arial"/>
                <a:cs typeface="Arial"/>
                <a:sym typeface="Arial"/>
              </a:rPr>
              <a:t>S’IMPLIQUER</a:t>
            </a:r>
            <a:endParaRPr sz="900" b="0" i="0" u="none" strike="noStrike" cap="none">
              <a:solidFill>
                <a:srgbClr val="000000"/>
              </a:solidFill>
              <a:latin typeface="Arial"/>
              <a:ea typeface="Arial"/>
              <a:cs typeface="Arial"/>
              <a:sym typeface="Arial"/>
            </a:endParaRPr>
          </a:p>
        </p:txBody>
      </p:sp>
      <p:sp>
        <p:nvSpPr>
          <p:cNvPr id="12" name="Google Shape;148;g35dc4e14cad_0_0">
            <a:extLst>
              <a:ext uri="{FF2B5EF4-FFF2-40B4-BE49-F238E27FC236}">
                <a16:creationId xmlns:a16="http://schemas.microsoft.com/office/drawing/2014/main" id="{68F566DC-69A2-C56D-9BB1-5C2196F2BDFA}"/>
              </a:ext>
            </a:extLst>
          </p:cNvPr>
          <p:cNvSpPr/>
          <p:nvPr/>
        </p:nvSpPr>
        <p:spPr>
          <a:xfrm>
            <a:off x="8886959" y="3883781"/>
            <a:ext cx="1989464" cy="401763"/>
          </a:xfrm>
          <a:prstGeom prst="roundRect">
            <a:avLst>
              <a:gd name="adj" fmla="val 50000"/>
            </a:avLst>
          </a:prstGeom>
          <a:solidFill>
            <a:srgbClr val="3D217A"/>
          </a:solidFill>
          <a:ln>
            <a:noFill/>
          </a:ln>
        </p:spPr>
        <p:txBody>
          <a:bodyPr spcFirstLastPara="1" wrap="square" lIns="45725" tIns="22850" rIns="45725" bIns="22850" anchor="ctr" anchorCtr="0">
            <a:noAutofit/>
          </a:bodyPr>
          <a:lstStyle/>
          <a:p>
            <a:pPr marL="0" marR="0" lvl="0" indent="0" algn="ctr" rtl="0">
              <a:lnSpc>
                <a:spcPct val="100000"/>
              </a:lnSpc>
              <a:spcBef>
                <a:spcPts val="0"/>
              </a:spcBef>
              <a:spcAft>
                <a:spcPts val="0"/>
              </a:spcAft>
              <a:buNone/>
            </a:pPr>
            <a:r>
              <a:rPr lang="fr" sz="900" b="1" i="0" u="none" strike="noStrike" cap="none">
                <a:solidFill>
                  <a:schemeClr val="lt1"/>
                </a:solidFill>
                <a:latin typeface="Arial"/>
                <a:ea typeface="Arial"/>
                <a:cs typeface="Arial"/>
                <a:sym typeface="Arial"/>
              </a:rPr>
              <a:t>SE TRANS-FORMER</a:t>
            </a:r>
            <a:endParaRPr sz="900" b="0" i="0" u="none" strike="noStrike" cap="none">
              <a:solidFill>
                <a:srgbClr val="000000"/>
              </a:solidFill>
              <a:latin typeface="Arial"/>
              <a:ea typeface="Arial"/>
              <a:cs typeface="Arial"/>
              <a:sym typeface="Arial"/>
            </a:endParaRPr>
          </a:p>
        </p:txBody>
      </p:sp>
      <p:pic>
        <p:nvPicPr>
          <p:cNvPr id="13" name="Google Shape;149;g35dc4e14cad_0_0" descr="Une image contenant Visage humain, texte, verres, Police&#10;&#10;Description générée automatiquement">
            <a:extLst>
              <a:ext uri="{FF2B5EF4-FFF2-40B4-BE49-F238E27FC236}">
                <a16:creationId xmlns:a16="http://schemas.microsoft.com/office/drawing/2014/main" id="{CB01CAC7-C865-4E69-9E66-A7F02BD078E2}"/>
              </a:ext>
            </a:extLst>
          </p:cNvPr>
          <p:cNvPicPr preferRelativeResize="0"/>
          <p:nvPr/>
        </p:nvPicPr>
        <p:blipFill rotWithShape="1">
          <a:blip r:embed="rId5">
            <a:alphaModFix/>
          </a:blip>
          <a:srcRect l="2658" t="20043" r="67999" b="21725"/>
          <a:stretch/>
        </p:blipFill>
        <p:spPr>
          <a:xfrm>
            <a:off x="1697236" y="4448952"/>
            <a:ext cx="649318" cy="731269"/>
          </a:xfrm>
          <a:prstGeom prst="rect">
            <a:avLst/>
          </a:prstGeom>
          <a:noFill/>
          <a:ln>
            <a:noFill/>
          </a:ln>
        </p:spPr>
      </p:pic>
      <p:pic>
        <p:nvPicPr>
          <p:cNvPr id="14" name="Google Shape;150;g35dc4e14cad_0_0" descr="Une image contenant texte, Police, Graphique, graphisme&#10;&#10;Description générée automatiquement">
            <a:extLst>
              <a:ext uri="{FF2B5EF4-FFF2-40B4-BE49-F238E27FC236}">
                <a16:creationId xmlns:a16="http://schemas.microsoft.com/office/drawing/2014/main" id="{7DE5FABB-D5C4-A4CB-C38C-2925FA1A7C07}"/>
              </a:ext>
            </a:extLst>
          </p:cNvPr>
          <p:cNvPicPr preferRelativeResize="0"/>
          <p:nvPr/>
        </p:nvPicPr>
        <p:blipFill rotWithShape="1">
          <a:blip r:embed="rId6">
            <a:alphaModFix/>
          </a:blip>
          <a:srcRect/>
          <a:stretch/>
        </p:blipFill>
        <p:spPr>
          <a:xfrm>
            <a:off x="3602481" y="4449837"/>
            <a:ext cx="702166" cy="703146"/>
          </a:xfrm>
          <a:prstGeom prst="rect">
            <a:avLst/>
          </a:prstGeom>
          <a:noFill/>
          <a:ln>
            <a:noFill/>
          </a:ln>
        </p:spPr>
      </p:pic>
      <p:pic>
        <p:nvPicPr>
          <p:cNvPr id="15" name="Google Shape;151;g35dc4e14cad_0_0" descr="Une image contenant texte, capture d’écran, Marque, Police&#10;&#10;Description générée automatiquement">
            <a:extLst>
              <a:ext uri="{FF2B5EF4-FFF2-40B4-BE49-F238E27FC236}">
                <a16:creationId xmlns:a16="http://schemas.microsoft.com/office/drawing/2014/main" id="{A2552D0E-1299-E9DC-7071-F2FD85AB74C7}"/>
              </a:ext>
            </a:extLst>
          </p:cNvPr>
          <p:cNvPicPr preferRelativeResize="0"/>
          <p:nvPr/>
        </p:nvPicPr>
        <p:blipFill rotWithShape="1">
          <a:blip r:embed="rId7">
            <a:alphaModFix/>
          </a:blip>
          <a:srcRect r="61716" b="73691"/>
          <a:stretch/>
        </p:blipFill>
        <p:spPr>
          <a:xfrm>
            <a:off x="9217240" y="5968554"/>
            <a:ext cx="1434918" cy="609556"/>
          </a:xfrm>
          <a:prstGeom prst="rect">
            <a:avLst/>
          </a:prstGeom>
          <a:noFill/>
          <a:ln>
            <a:noFill/>
          </a:ln>
        </p:spPr>
      </p:pic>
      <p:pic>
        <p:nvPicPr>
          <p:cNvPr id="16" name="Google Shape;152;g35dc4e14cad_0_0" descr="Une image contenant texte, Graphique, graphisme, affiche&#10;&#10;Description générée automatiquement">
            <a:extLst>
              <a:ext uri="{FF2B5EF4-FFF2-40B4-BE49-F238E27FC236}">
                <a16:creationId xmlns:a16="http://schemas.microsoft.com/office/drawing/2014/main" id="{ADB9A817-F22D-72EF-077A-57D93D00A34E}"/>
              </a:ext>
            </a:extLst>
          </p:cNvPr>
          <p:cNvPicPr preferRelativeResize="0"/>
          <p:nvPr/>
        </p:nvPicPr>
        <p:blipFill rotWithShape="1">
          <a:blip r:embed="rId8">
            <a:alphaModFix/>
          </a:blip>
          <a:srcRect/>
          <a:stretch/>
        </p:blipFill>
        <p:spPr>
          <a:xfrm>
            <a:off x="7110671" y="4448952"/>
            <a:ext cx="780632" cy="1213684"/>
          </a:xfrm>
          <a:prstGeom prst="rect">
            <a:avLst/>
          </a:prstGeom>
          <a:noFill/>
          <a:ln>
            <a:noFill/>
          </a:ln>
        </p:spPr>
      </p:pic>
      <p:pic>
        <p:nvPicPr>
          <p:cNvPr id="17" name="Google Shape;153;g35dc4e14cad_0_0" descr="Une image contenant Police, texte, logo, capture d’écran&#10;&#10;Description générée automatiquement">
            <a:extLst>
              <a:ext uri="{FF2B5EF4-FFF2-40B4-BE49-F238E27FC236}">
                <a16:creationId xmlns:a16="http://schemas.microsoft.com/office/drawing/2014/main" id="{FFC96C62-D152-615A-3371-E7E1F4957A43}"/>
              </a:ext>
            </a:extLst>
          </p:cNvPr>
          <p:cNvPicPr preferRelativeResize="0"/>
          <p:nvPr/>
        </p:nvPicPr>
        <p:blipFill rotWithShape="1">
          <a:blip r:embed="rId9">
            <a:alphaModFix/>
          </a:blip>
          <a:srcRect l="8675" t="14432" r="7340" b="14439"/>
          <a:stretch/>
        </p:blipFill>
        <p:spPr>
          <a:xfrm>
            <a:off x="5045214" y="4429934"/>
            <a:ext cx="1813926" cy="863775"/>
          </a:xfrm>
          <a:prstGeom prst="rect">
            <a:avLst/>
          </a:prstGeom>
          <a:noFill/>
          <a:ln>
            <a:noFill/>
          </a:ln>
        </p:spPr>
      </p:pic>
      <p:pic>
        <p:nvPicPr>
          <p:cNvPr id="18" name="Google Shape;154;g35dc4e14cad_0_0" descr="Une image contenant texte, Police, cercle, Graphique&#10;&#10;Description générée automatiquement">
            <a:extLst>
              <a:ext uri="{FF2B5EF4-FFF2-40B4-BE49-F238E27FC236}">
                <a16:creationId xmlns:a16="http://schemas.microsoft.com/office/drawing/2014/main" id="{93FF2FCD-4F48-E486-3340-026B84818C74}"/>
              </a:ext>
            </a:extLst>
          </p:cNvPr>
          <p:cNvPicPr preferRelativeResize="0"/>
          <p:nvPr/>
        </p:nvPicPr>
        <p:blipFill rotWithShape="1">
          <a:blip r:embed="rId10">
            <a:alphaModFix/>
          </a:blip>
          <a:srcRect/>
          <a:stretch/>
        </p:blipFill>
        <p:spPr>
          <a:xfrm>
            <a:off x="5934799" y="5442798"/>
            <a:ext cx="877927" cy="877927"/>
          </a:xfrm>
          <a:prstGeom prst="rect">
            <a:avLst/>
          </a:prstGeom>
          <a:noFill/>
          <a:ln>
            <a:noFill/>
          </a:ln>
        </p:spPr>
      </p:pic>
      <p:pic>
        <p:nvPicPr>
          <p:cNvPr id="19" name="Google Shape;156;g35dc4e14cad_0_0">
            <a:extLst>
              <a:ext uri="{FF2B5EF4-FFF2-40B4-BE49-F238E27FC236}">
                <a16:creationId xmlns:a16="http://schemas.microsoft.com/office/drawing/2014/main" id="{9886E80C-94B1-5CD9-5D8B-839CA7F10EC3}"/>
              </a:ext>
            </a:extLst>
          </p:cNvPr>
          <p:cNvPicPr preferRelativeResize="0"/>
          <p:nvPr/>
        </p:nvPicPr>
        <p:blipFill rotWithShape="1">
          <a:blip r:embed="rId11">
            <a:alphaModFix/>
          </a:blip>
          <a:srcRect/>
          <a:stretch/>
        </p:blipFill>
        <p:spPr>
          <a:xfrm>
            <a:off x="9143522" y="4423326"/>
            <a:ext cx="1557198" cy="609561"/>
          </a:xfrm>
          <a:prstGeom prst="rect">
            <a:avLst/>
          </a:prstGeom>
          <a:noFill/>
          <a:ln>
            <a:noFill/>
          </a:ln>
        </p:spPr>
      </p:pic>
      <p:pic>
        <p:nvPicPr>
          <p:cNvPr id="20" name="Google Shape;157;g35dc4e14cad_0_0" descr="Une image contenant texte, Police, logo, capture d’écran&#10;&#10;Description générée automatiquement">
            <a:extLst>
              <a:ext uri="{FF2B5EF4-FFF2-40B4-BE49-F238E27FC236}">
                <a16:creationId xmlns:a16="http://schemas.microsoft.com/office/drawing/2014/main" id="{6A904A59-4046-4CF6-61AA-A02ADA2E71C4}"/>
              </a:ext>
            </a:extLst>
          </p:cNvPr>
          <p:cNvPicPr preferRelativeResize="0"/>
          <p:nvPr/>
        </p:nvPicPr>
        <p:blipFill rotWithShape="1">
          <a:blip r:embed="rId12">
            <a:alphaModFix/>
          </a:blip>
          <a:srcRect b="78012"/>
          <a:stretch/>
        </p:blipFill>
        <p:spPr>
          <a:xfrm>
            <a:off x="1644766" y="6053999"/>
            <a:ext cx="2619163" cy="609556"/>
          </a:xfrm>
          <a:prstGeom prst="rect">
            <a:avLst/>
          </a:prstGeom>
          <a:noFill/>
          <a:ln>
            <a:noFill/>
          </a:ln>
        </p:spPr>
      </p:pic>
      <p:pic>
        <p:nvPicPr>
          <p:cNvPr id="21" name="Google Shape;158;g35dc4e14cad_0_0">
            <a:extLst>
              <a:ext uri="{FF2B5EF4-FFF2-40B4-BE49-F238E27FC236}">
                <a16:creationId xmlns:a16="http://schemas.microsoft.com/office/drawing/2014/main" id="{0D072886-51AD-BF5C-9EB4-293D23D68609}"/>
              </a:ext>
            </a:extLst>
          </p:cNvPr>
          <p:cNvPicPr preferRelativeResize="0"/>
          <p:nvPr/>
        </p:nvPicPr>
        <p:blipFill rotWithShape="1">
          <a:blip r:embed="rId13">
            <a:alphaModFix/>
          </a:blip>
          <a:srcRect/>
          <a:stretch/>
        </p:blipFill>
        <p:spPr>
          <a:xfrm>
            <a:off x="1784987" y="5414346"/>
            <a:ext cx="2478942" cy="597789"/>
          </a:xfrm>
          <a:prstGeom prst="rect">
            <a:avLst/>
          </a:prstGeom>
          <a:noFill/>
          <a:ln>
            <a:noFill/>
          </a:ln>
        </p:spPr>
      </p:pic>
      <p:pic>
        <p:nvPicPr>
          <p:cNvPr id="22" name="Google Shape;160;g35dc4e14cad_0_0" descr="Une image contenant cercle, Graphique, Police, logo&#10;&#10;Le contenu généré par l’IA peut être incorrect.">
            <a:extLst>
              <a:ext uri="{FF2B5EF4-FFF2-40B4-BE49-F238E27FC236}">
                <a16:creationId xmlns:a16="http://schemas.microsoft.com/office/drawing/2014/main" id="{AF51544D-B30D-E9B9-8E28-E2E028DE8B89}"/>
              </a:ext>
            </a:extLst>
          </p:cNvPr>
          <p:cNvPicPr preferRelativeResize="0"/>
          <p:nvPr/>
        </p:nvPicPr>
        <p:blipFill rotWithShape="1">
          <a:blip r:embed="rId14">
            <a:alphaModFix/>
          </a:blip>
          <a:srcRect/>
          <a:stretch/>
        </p:blipFill>
        <p:spPr>
          <a:xfrm>
            <a:off x="2606370" y="4423326"/>
            <a:ext cx="763182" cy="759384"/>
          </a:xfrm>
          <a:prstGeom prst="rect">
            <a:avLst/>
          </a:prstGeom>
          <a:noFill/>
          <a:ln>
            <a:noFill/>
          </a:ln>
        </p:spPr>
      </p:pic>
      <p:pic>
        <p:nvPicPr>
          <p:cNvPr id="24" name="Google Shape;162;g35dc4e14cad_0_0">
            <a:extLst>
              <a:ext uri="{FF2B5EF4-FFF2-40B4-BE49-F238E27FC236}">
                <a16:creationId xmlns:a16="http://schemas.microsoft.com/office/drawing/2014/main" id="{BFB5F410-5347-B393-D066-AC9CCC15ACBE}"/>
              </a:ext>
            </a:extLst>
          </p:cNvPr>
          <p:cNvPicPr preferRelativeResize="0"/>
          <p:nvPr/>
        </p:nvPicPr>
        <p:blipFill rotWithShape="1">
          <a:blip r:embed="rId15">
            <a:alphaModFix/>
          </a:blip>
          <a:srcRect/>
          <a:stretch/>
        </p:blipFill>
        <p:spPr>
          <a:xfrm>
            <a:off x="8852691" y="5045275"/>
            <a:ext cx="2164016" cy="825346"/>
          </a:xfrm>
          <a:prstGeom prst="rect">
            <a:avLst/>
          </a:prstGeom>
          <a:noFill/>
          <a:ln>
            <a:noFill/>
          </a:ln>
        </p:spPr>
      </p:pic>
    </p:spTree>
    <p:extLst>
      <p:ext uri="{BB962C8B-B14F-4D97-AF65-F5344CB8AC3E}">
        <p14:creationId xmlns:p14="http://schemas.microsoft.com/office/powerpoint/2010/main" val="804439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a:extLst>
            <a:ext uri="{FF2B5EF4-FFF2-40B4-BE49-F238E27FC236}">
              <a16:creationId xmlns:a16="http://schemas.microsoft.com/office/drawing/2014/main" id="{B03B8A55-9865-A106-DFB9-AE35F9076CF1}"/>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128CC8A3-17DE-865F-825D-517D8FFB172F}"/>
              </a:ext>
            </a:extLst>
          </p:cNvPr>
          <p:cNvSpPr/>
          <p:nvPr/>
        </p:nvSpPr>
        <p:spPr>
          <a:xfrm>
            <a:off x="0" y="1"/>
            <a:ext cx="1143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sp>
        <p:nvSpPr>
          <p:cNvPr id="2" name="Titre 1">
            <a:extLst>
              <a:ext uri="{FF2B5EF4-FFF2-40B4-BE49-F238E27FC236}">
                <a16:creationId xmlns:a16="http://schemas.microsoft.com/office/drawing/2014/main" id="{4C0F50D1-FFFD-DD69-094C-575CB0C0262B}"/>
              </a:ext>
            </a:extLst>
          </p:cNvPr>
          <p:cNvSpPr>
            <a:spLocks noGrp="1"/>
          </p:cNvSpPr>
          <p:nvPr>
            <p:ph type="title"/>
          </p:nvPr>
        </p:nvSpPr>
        <p:spPr>
          <a:xfrm rot="16200000">
            <a:off x="-1841989" y="2433393"/>
            <a:ext cx="4826976" cy="417390"/>
          </a:xfrm>
        </p:spPr>
        <p:txBody>
          <a:bodyPr>
            <a:normAutofit fontScale="90000"/>
          </a:bodyPr>
          <a:lstStyle/>
          <a:p>
            <a:r>
              <a:rPr lang="fr-FR" sz="2800" b="1"/>
              <a:t>B.R.I.C. l’agence interne </a:t>
            </a:r>
          </a:p>
        </p:txBody>
      </p:sp>
      <p:pic>
        <p:nvPicPr>
          <p:cNvPr id="6" name="Espace réservé du contenu 5" descr="Une image contenant texte, Graphique, graphisme, affiche&#10;&#10;Le contenu généré par l’IA peut être incorrect.">
            <a:extLst>
              <a:ext uri="{FF2B5EF4-FFF2-40B4-BE49-F238E27FC236}">
                <a16:creationId xmlns:a16="http://schemas.microsoft.com/office/drawing/2014/main" id="{6165288C-B1F5-370F-C4BF-D9207D527FC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0954" y="5334085"/>
            <a:ext cx="861091" cy="1137553"/>
          </a:xfrm>
        </p:spPr>
      </p:pic>
      <p:sp>
        <p:nvSpPr>
          <p:cNvPr id="23" name="Google Shape;171;g35dc4e14cad_0_25">
            <a:extLst>
              <a:ext uri="{FF2B5EF4-FFF2-40B4-BE49-F238E27FC236}">
                <a16:creationId xmlns:a16="http://schemas.microsoft.com/office/drawing/2014/main" id="{F7454DA7-3815-367D-589F-26124171A929}"/>
              </a:ext>
            </a:extLst>
          </p:cNvPr>
          <p:cNvSpPr txBox="1"/>
          <p:nvPr/>
        </p:nvSpPr>
        <p:spPr>
          <a:xfrm>
            <a:off x="1658677" y="323808"/>
            <a:ext cx="9824485" cy="3077766"/>
          </a:xfrm>
          <a:prstGeom prst="rect">
            <a:avLst/>
          </a:prstGeom>
          <a:noFill/>
        </p:spPr>
        <p:txBody>
          <a:bodyPr wrap="square">
            <a:spAutoFit/>
          </a:bodyPr>
          <a:lstStyle>
            <a:defPPr>
              <a:defRPr lang="fr-FR"/>
            </a:defPPr>
            <a:lvl1pPr algn="just">
              <a:defRPr>
                <a:solidFill>
                  <a:schemeClr val="bg1"/>
                </a:solidFill>
              </a:defRPr>
            </a:lvl1pPr>
          </a:lstStyle>
          <a:p>
            <a:r>
              <a:rPr lang="fr" sz="1600" b="1" u="sng">
                <a:sym typeface="Arial"/>
              </a:rPr>
              <a:t>Mission</a:t>
            </a:r>
            <a:r>
              <a:rPr lang="fr" sz="1600">
                <a:sym typeface="Arial"/>
              </a:rPr>
              <a:t> : interpeller les organisations privées et publiques de notre territoire sur l’enjeu climat, de manière constructive. </a:t>
            </a:r>
            <a:endParaRPr sz="1600">
              <a:sym typeface="Arial"/>
            </a:endParaRPr>
          </a:p>
          <a:p>
            <a:endParaRPr sz="1600">
              <a:sym typeface="Arial"/>
            </a:endParaRPr>
          </a:p>
          <a:p>
            <a:r>
              <a:rPr lang="fr" sz="1600" b="1" u="sng">
                <a:sym typeface="Arial"/>
              </a:rPr>
              <a:t>Moyens</a:t>
            </a:r>
            <a:r>
              <a:rPr lang="fr" sz="1600">
                <a:sym typeface="Arial"/>
              </a:rPr>
              <a:t> : Pour les organisations, TPE, PME, les personnes souhaitant progresser par rapport aux enjeux climat :</a:t>
            </a:r>
            <a:endParaRPr sz="1600">
              <a:sym typeface="Arial"/>
            </a:endParaRPr>
          </a:p>
          <a:p>
            <a:endParaRPr sz="1600">
              <a:sym typeface="Arial"/>
            </a:endParaRPr>
          </a:p>
          <a:p>
            <a:r>
              <a:rPr lang="fr" sz="1600">
                <a:sym typeface="Arial"/>
              </a:rPr>
              <a:t>Des dispositifs de sensibilisation, d'information et de formation reposant sur des ressources mutualisées, partagées</a:t>
            </a:r>
            <a:endParaRPr sz="1600">
              <a:sym typeface="Arial"/>
            </a:endParaRPr>
          </a:p>
          <a:p>
            <a:endParaRPr sz="1600">
              <a:sym typeface="Arial"/>
            </a:endParaRPr>
          </a:p>
          <a:p>
            <a:r>
              <a:rPr lang="fr" sz="1600">
                <a:sym typeface="Arial"/>
              </a:rPr>
              <a:t>Des méthodes et des outils pour agir dans une dynamique d’ensemble, pour favoriser, accélérer les démarches d’atténuation (décarbonation) et d'adaptation aux enjeux climat</a:t>
            </a:r>
            <a:endParaRPr sz="1600">
              <a:sym typeface="Arial"/>
            </a:endParaRPr>
          </a:p>
          <a:p>
            <a:endParaRPr sz="1600">
              <a:sym typeface="Arial"/>
            </a:endParaRPr>
          </a:p>
        </p:txBody>
      </p:sp>
      <p:sp>
        <p:nvSpPr>
          <p:cNvPr id="26" name="Rectangle 25">
            <a:extLst>
              <a:ext uri="{FF2B5EF4-FFF2-40B4-BE49-F238E27FC236}">
                <a16:creationId xmlns:a16="http://schemas.microsoft.com/office/drawing/2014/main" id="{04E1539D-261E-3895-7C50-95E966B163B9}"/>
              </a:ext>
            </a:extLst>
          </p:cNvPr>
          <p:cNvSpPr/>
          <p:nvPr/>
        </p:nvSpPr>
        <p:spPr>
          <a:xfrm>
            <a:off x="1142998" y="3516955"/>
            <a:ext cx="11049002" cy="33410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 name="Google Shape;174;g35dc4e14cad_0_25">
            <a:extLst>
              <a:ext uri="{FF2B5EF4-FFF2-40B4-BE49-F238E27FC236}">
                <a16:creationId xmlns:a16="http://schemas.microsoft.com/office/drawing/2014/main" id="{D9319ECA-972D-6EB6-D7F0-0E381EDA6C5B}"/>
              </a:ext>
            </a:extLst>
          </p:cNvPr>
          <p:cNvPicPr preferRelativeResize="0"/>
          <p:nvPr/>
        </p:nvPicPr>
        <p:blipFill rotWithShape="1">
          <a:blip r:embed="rId4">
            <a:alphaModFix/>
          </a:blip>
          <a:srcRect/>
          <a:stretch/>
        </p:blipFill>
        <p:spPr>
          <a:xfrm>
            <a:off x="1599082" y="4182243"/>
            <a:ext cx="1596412" cy="1151842"/>
          </a:xfrm>
          <a:prstGeom prst="rect">
            <a:avLst/>
          </a:prstGeom>
          <a:noFill/>
          <a:ln>
            <a:noFill/>
          </a:ln>
        </p:spPr>
      </p:pic>
      <p:pic>
        <p:nvPicPr>
          <p:cNvPr id="28" name="Google Shape;175;g35dc4e14cad_0_25" descr="Une image contenant texte, Police, logo, Graphique&#10;&#10;Description générée automatiquement">
            <a:extLst>
              <a:ext uri="{FF2B5EF4-FFF2-40B4-BE49-F238E27FC236}">
                <a16:creationId xmlns:a16="http://schemas.microsoft.com/office/drawing/2014/main" id="{5D6D3D93-8478-3DFD-E419-9176CF57635E}"/>
              </a:ext>
            </a:extLst>
          </p:cNvPr>
          <p:cNvPicPr preferRelativeResize="0"/>
          <p:nvPr/>
        </p:nvPicPr>
        <p:blipFill rotWithShape="1">
          <a:blip r:embed="rId5">
            <a:alphaModFix/>
          </a:blip>
          <a:srcRect l="20901" r="23508"/>
          <a:stretch/>
        </p:blipFill>
        <p:spPr>
          <a:xfrm>
            <a:off x="1348788" y="5472182"/>
            <a:ext cx="1332433" cy="1217489"/>
          </a:xfrm>
          <a:prstGeom prst="rect">
            <a:avLst/>
          </a:prstGeom>
          <a:noFill/>
          <a:ln>
            <a:noFill/>
          </a:ln>
        </p:spPr>
      </p:pic>
      <p:pic>
        <p:nvPicPr>
          <p:cNvPr id="29" name="Google Shape;176;g35dc4e14cad_0_25">
            <a:extLst>
              <a:ext uri="{FF2B5EF4-FFF2-40B4-BE49-F238E27FC236}">
                <a16:creationId xmlns:a16="http://schemas.microsoft.com/office/drawing/2014/main" id="{EE337416-F04F-0D58-57C3-F85E5AA50539}"/>
              </a:ext>
            </a:extLst>
          </p:cNvPr>
          <p:cNvPicPr preferRelativeResize="0"/>
          <p:nvPr/>
        </p:nvPicPr>
        <p:blipFill rotWithShape="1">
          <a:blip r:embed="rId6">
            <a:alphaModFix/>
          </a:blip>
          <a:srcRect l="8431" t="30306" r="11195" b="32769"/>
          <a:stretch/>
        </p:blipFill>
        <p:spPr>
          <a:xfrm>
            <a:off x="2881355" y="5708168"/>
            <a:ext cx="1885727" cy="650250"/>
          </a:xfrm>
          <a:prstGeom prst="rect">
            <a:avLst/>
          </a:prstGeom>
          <a:noFill/>
          <a:ln>
            <a:noFill/>
          </a:ln>
        </p:spPr>
      </p:pic>
      <p:pic>
        <p:nvPicPr>
          <p:cNvPr id="30" name="Google Shape;177;g35dc4e14cad_0_25" descr="Une image contenant texte, Police, logo, Graphique&#10;&#10;Description générée automatiquement">
            <a:extLst>
              <a:ext uri="{FF2B5EF4-FFF2-40B4-BE49-F238E27FC236}">
                <a16:creationId xmlns:a16="http://schemas.microsoft.com/office/drawing/2014/main" id="{23AC3D45-E1E7-A887-4323-E20B233F2730}"/>
              </a:ext>
            </a:extLst>
          </p:cNvPr>
          <p:cNvPicPr preferRelativeResize="0"/>
          <p:nvPr/>
        </p:nvPicPr>
        <p:blipFill rotWithShape="1">
          <a:blip r:embed="rId7">
            <a:alphaModFix/>
          </a:blip>
          <a:srcRect/>
          <a:stretch/>
        </p:blipFill>
        <p:spPr>
          <a:xfrm>
            <a:off x="10988976" y="4388844"/>
            <a:ext cx="839436" cy="798633"/>
          </a:xfrm>
          <a:prstGeom prst="rect">
            <a:avLst/>
          </a:prstGeom>
          <a:noFill/>
          <a:ln>
            <a:noFill/>
          </a:ln>
        </p:spPr>
      </p:pic>
      <p:pic>
        <p:nvPicPr>
          <p:cNvPr id="31" name="Google Shape;178;g35dc4e14cad_0_25" descr="Une image contenant Police, logo, Graphique, symbole&#10;&#10;Description générée automatiquement">
            <a:extLst>
              <a:ext uri="{FF2B5EF4-FFF2-40B4-BE49-F238E27FC236}">
                <a16:creationId xmlns:a16="http://schemas.microsoft.com/office/drawing/2014/main" id="{CB17E052-1264-EDBC-5655-44B93055A2EF}"/>
              </a:ext>
            </a:extLst>
          </p:cNvPr>
          <p:cNvPicPr preferRelativeResize="0"/>
          <p:nvPr/>
        </p:nvPicPr>
        <p:blipFill rotWithShape="1">
          <a:blip r:embed="rId8">
            <a:alphaModFix/>
          </a:blip>
          <a:srcRect/>
          <a:stretch/>
        </p:blipFill>
        <p:spPr>
          <a:xfrm>
            <a:off x="5086898" y="6030130"/>
            <a:ext cx="1230400" cy="668996"/>
          </a:xfrm>
          <a:prstGeom prst="rect">
            <a:avLst/>
          </a:prstGeom>
          <a:noFill/>
          <a:ln>
            <a:noFill/>
          </a:ln>
        </p:spPr>
      </p:pic>
      <p:pic>
        <p:nvPicPr>
          <p:cNvPr id="32" name="Google Shape;179;g35dc4e14cad_0_25" descr="Une image contenant texte, Police, Graphique, logo&#10;&#10;Description générée automatiquement">
            <a:extLst>
              <a:ext uri="{FF2B5EF4-FFF2-40B4-BE49-F238E27FC236}">
                <a16:creationId xmlns:a16="http://schemas.microsoft.com/office/drawing/2014/main" id="{820877D2-8288-0136-0908-994EC4371100}"/>
              </a:ext>
            </a:extLst>
          </p:cNvPr>
          <p:cNvPicPr preferRelativeResize="0"/>
          <p:nvPr/>
        </p:nvPicPr>
        <p:blipFill rotWithShape="1">
          <a:blip r:embed="rId9">
            <a:alphaModFix/>
          </a:blip>
          <a:srcRect/>
          <a:stretch/>
        </p:blipFill>
        <p:spPr>
          <a:xfrm>
            <a:off x="8446683" y="5693280"/>
            <a:ext cx="1509071" cy="636739"/>
          </a:xfrm>
          <a:prstGeom prst="rect">
            <a:avLst/>
          </a:prstGeom>
          <a:noFill/>
          <a:ln>
            <a:noFill/>
          </a:ln>
        </p:spPr>
      </p:pic>
      <p:pic>
        <p:nvPicPr>
          <p:cNvPr id="33" name="Google Shape;180;g35dc4e14cad_0_25" descr="Une image contenant cercle, logo, Police, symbole&#10;&#10;Description générée automatiquement">
            <a:extLst>
              <a:ext uri="{FF2B5EF4-FFF2-40B4-BE49-F238E27FC236}">
                <a16:creationId xmlns:a16="http://schemas.microsoft.com/office/drawing/2014/main" id="{99B3A102-83B7-0BA8-5732-5EF6AB1743D2}"/>
              </a:ext>
            </a:extLst>
          </p:cNvPr>
          <p:cNvPicPr preferRelativeResize="0"/>
          <p:nvPr/>
        </p:nvPicPr>
        <p:blipFill rotWithShape="1">
          <a:blip r:embed="rId10">
            <a:alphaModFix/>
          </a:blip>
          <a:srcRect l="7332" t="26002" r="8286" b="25997"/>
          <a:stretch/>
        </p:blipFill>
        <p:spPr>
          <a:xfrm>
            <a:off x="6722972" y="5646960"/>
            <a:ext cx="1403895" cy="798635"/>
          </a:xfrm>
          <a:prstGeom prst="rect">
            <a:avLst/>
          </a:prstGeom>
          <a:noFill/>
          <a:ln>
            <a:noFill/>
          </a:ln>
        </p:spPr>
      </p:pic>
      <p:pic>
        <p:nvPicPr>
          <p:cNvPr id="34" name="Google Shape;181;g35dc4e14cad_0_25">
            <a:extLst>
              <a:ext uri="{FF2B5EF4-FFF2-40B4-BE49-F238E27FC236}">
                <a16:creationId xmlns:a16="http://schemas.microsoft.com/office/drawing/2014/main" id="{8FFBFF37-2BB1-3B14-BEEF-7EEC9F59161D}"/>
              </a:ext>
            </a:extLst>
          </p:cNvPr>
          <p:cNvPicPr preferRelativeResize="0"/>
          <p:nvPr/>
        </p:nvPicPr>
        <p:blipFill rotWithShape="1">
          <a:blip r:embed="rId11">
            <a:alphaModFix/>
          </a:blip>
          <a:srcRect/>
          <a:stretch/>
        </p:blipFill>
        <p:spPr>
          <a:xfrm>
            <a:off x="5472193" y="4045065"/>
            <a:ext cx="1509073" cy="1509073"/>
          </a:xfrm>
          <a:prstGeom prst="rect">
            <a:avLst/>
          </a:prstGeom>
          <a:noFill/>
          <a:ln>
            <a:noFill/>
          </a:ln>
        </p:spPr>
      </p:pic>
      <p:pic>
        <p:nvPicPr>
          <p:cNvPr id="35" name="Google Shape;182;g35dc4e14cad_0_25" descr="Une image contenant texte, cercle, diagramme, Graphique&#10;&#10;Le contenu généré par l’IA peut être incorrect.">
            <a:extLst>
              <a:ext uri="{FF2B5EF4-FFF2-40B4-BE49-F238E27FC236}">
                <a16:creationId xmlns:a16="http://schemas.microsoft.com/office/drawing/2014/main" id="{006127CD-4A65-49E0-504C-08F177416669}"/>
              </a:ext>
            </a:extLst>
          </p:cNvPr>
          <p:cNvPicPr preferRelativeResize="0"/>
          <p:nvPr/>
        </p:nvPicPr>
        <p:blipFill rotWithShape="1">
          <a:blip r:embed="rId12">
            <a:alphaModFix/>
          </a:blip>
          <a:srcRect/>
          <a:stretch/>
        </p:blipFill>
        <p:spPr>
          <a:xfrm>
            <a:off x="10319342" y="5568363"/>
            <a:ext cx="1509070" cy="668996"/>
          </a:xfrm>
          <a:prstGeom prst="rect">
            <a:avLst/>
          </a:prstGeom>
          <a:noFill/>
          <a:ln>
            <a:noFill/>
          </a:ln>
        </p:spPr>
      </p:pic>
      <p:pic>
        <p:nvPicPr>
          <p:cNvPr id="36" name="Google Shape;183;g35dc4e14cad_0_25" descr="Une image contenant texte, Police, Graphique, logo&#10;&#10;Le contenu généré par l’IA peut être incorrect.">
            <a:extLst>
              <a:ext uri="{FF2B5EF4-FFF2-40B4-BE49-F238E27FC236}">
                <a16:creationId xmlns:a16="http://schemas.microsoft.com/office/drawing/2014/main" id="{4BFD756D-79EB-099B-AD85-1E075BF478E9}"/>
              </a:ext>
            </a:extLst>
          </p:cNvPr>
          <p:cNvPicPr preferRelativeResize="0"/>
          <p:nvPr/>
        </p:nvPicPr>
        <p:blipFill rotWithShape="1">
          <a:blip r:embed="rId13">
            <a:alphaModFix/>
          </a:blip>
          <a:srcRect/>
          <a:stretch/>
        </p:blipFill>
        <p:spPr>
          <a:xfrm>
            <a:off x="3588460" y="4390619"/>
            <a:ext cx="1771474" cy="817967"/>
          </a:xfrm>
          <a:prstGeom prst="rect">
            <a:avLst/>
          </a:prstGeom>
          <a:noFill/>
          <a:ln>
            <a:noFill/>
          </a:ln>
        </p:spPr>
      </p:pic>
      <p:pic>
        <p:nvPicPr>
          <p:cNvPr id="37" name="Google Shape;184;g35dc4e14cad_0_25" descr="Une image contenant texte, Graphique, Police, logo&#10;&#10;Le contenu généré par l’IA peut être incorrect.">
            <a:extLst>
              <a:ext uri="{FF2B5EF4-FFF2-40B4-BE49-F238E27FC236}">
                <a16:creationId xmlns:a16="http://schemas.microsoft.com/office/drawing/2014/main" id="{F1909751-C7AC-6E78-9F5A-E0B2004E29D3}"/>
              </a:ext>
            </a:extLst>
          </p:cNvPr>
          <p:cNvPicPr preferRelativeResize="0"/>
          <p:nvPr/>
        </p:nvPicPr>
        <p:blipFill rotWithShape="1">
          <a:blip r:embed="rId14">
            <a:alphaModFix/>
          </a:blip>
          <a:srcRect/>
          <a:stretch/>
        </p:blipFill>
        <p:spPr>
          <a:xfrm>
            <a:off x="9112107" y="4280757"/>
            <a:ext cx="1412780" cy="794689"/>
          </a:xfrm>
          <a:prstGeom prst="rect">
            <a:avLst/>
          </a:prstGeom>
          <a:noFill/>
          <a:ln>
            <a:noFill/>
          </a:ln>
        </p:spPr>
      </p:pic>
      <p:pic>
        <p:nvPicPr>
          <p:cNvPr id="38" name="Google Shape;185;g35dc4e14cad_0_25" descr="Une image contenant texte, carte de visite, Police, capture d’écran&#10;&#10;Le contenu généré par l’IA peut être incorrect.">
            <a:extLst>
              <a:ext uri="{FF2B5EF4-FFF2-40B4-BE49-F238E27FC236}">
                <a16:creationId xmlns:a16="http://schemas.microsoft.com/office/drawing/2014/main" id="{0AD78D4D-83AA-2019-37A8-36E00B84BDAD}"/>
              </a:ext>
            </a:extLst>
          </p:cNvPr>
          <p:cNvPicPr preferRelativeResize="0"/>
          <p:nvPr/>
        </p:nvPicPr>
        <p:blipFill rotWithShape="1">
          <a:blip r:embed="rId15">
            <a:alphaModFix/>
          </a:blip>
          <a:srcRect/>
          <a:stretch/>
        </p:blipFill>
        <p:spPr>
          <a:xfrm>
            <a:off x="7240233" y="4039371"/>
            <a:ext cx="1509071" cy="1509071"/>
          </a:xfrm>
          <a:prstGeom prst="rect">
            <a:avLst/>
          </a:prstGeom>
          <a:noFill/>
          <a:ln>
            <a:noFill/>
          </a:ln>
        </p:spPr>
      </p:pic>
      <p:sp>
        <p:nvSpPr>
          <p:cNvPr id="40" name="ZoneTexte 39">
            <a:extLst>
              <a:ext uri="{FF2B5EF4-FFF2-40B4-BE49-F238E27FC236}">
                <a16:creationId xmlns:a16="http://schemas.microsoft.com/office/drawing/2014/main" id="{40383F47-091C-4DAA-88B1-066744972789}"/>
              </a:ext>
            </a:extLst>
          </p:cNvPr>
          <p:cNvSpPr txBox="1"/>
          <p:nvPr/>
        </p:nvSpPr>
        <p:spPr>
          <a:xfrm>
            <a:off x="1505803" y="3670039"/>
            <a:ext cx="6096000" cy="369332"/>
          </a:xfrm>
          <a:prstGeom prst="rect">
            <a:avLst/>
          </a:prstGeom>
          <a:noFill/>
        </p:spPr>
        <p:txBody>
          <a:bodyPr wrap="square">
            <a:spAutoFit/>
          </a:bodyPr>
          <a:lstStyle/>
          <a:p>
            <a:r>
              <a:rPr lang="fr" b="1" u="sng">
                <a:sym typeface="Arial"/>
              </a:rPr>
              <a:t>Réseau et partenires </a:t>
            </a:r>
            <a:endParaRPr lang="fr-FR"/>
          </a:p>
        </p:txBody>
      </p:sp>
      <p:pic>
        <p:nvPicPr>
          <p:cNvPr id="41" name="Image 40" descr="DECA (2).png">
            <a:extLst>
              <a:ext uri="{FF2B5EF4-FFF2-40B4-BE49-F238E27FC236}">
                <a16:creationId xmlns:a16="http://schemas.microsoft.com/office/drawing/2014/main" id="{C713BF6C-4724-3813-7264-26165FEFAFBC}"/>
              </a:ext>
            </a:extLst>
          </p:cNvPr>
          <p:cNvPicPr>
            <a:picLocks noChangeAspect="1"/>
          </p:cNvPicPr>
          <p:nvPr/>
        </p:nvPicPr>
        <p:blipFill>
          <a:blip r:embed="rId16"/>
          <a:stretch>
            <a:fillRect/>
          </a:stretch>
        </p:blipFill>
        <p:spPr>
          <a:xfrm>
            <a:off x="5108605" y="4993401"/>
            <a:ext cx="1214296" cy="1214296"/>
          </a:xfrm>
          <a:prstGeom prst="rect">
            <a:avLst/>
          </a:prstGeom>
        </p:spPr>
      </p:pic>
    </p:spTree>
    <p:extLst>
      <p:ext uri="{BB962C8B-B14F-4D97-AF65-F5344CB8AC3E}">
        <p14:creationId xmlns:p14="http://schemas.microsoft.com/office/powerpoint/2010/main" val="2263841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7FB21484-D341-3695-95BB-A885B308B18E}"/>
              </a:ext>
            </a:extLst>
          </p:cNvPr>
          <p:cNvSpPr txBox="1"/>
          <p:nvPr/>
        </p:nvSpPr>
        <p:spPr>
          <a:xfrm>
            <a:off x="819516" y="1450539"/>
            <a:ext cx="10552968" cy="4524315"/>
          </a:xfrm>
          <a:prstGeom prst="rect">
            <a:avLst/>
          </a:prstGeom>
          <a:noFill/>
        </p:spPr>
        <p:txBody>
          <a:bodyPr wrap="square">
            <a:spAutoFit/>
          </a:bodyPr>
          <a:lstStyle/>
          <a:p>
            <a:pPr>
              <a:buNone/>
            </a:pPr>
            <a:r>
              <a:rPr lang="fr-FR" sz="3200" b="1" i="1">
                <a:solidFill>
                  <a:schemeClr val="bg1"/>
                </a:solidFill>
                <a:effectLst/>
              </a:rPr>
              <a:t>Pour toute organisation, mener une démarche "climat" passe avant tout, nous dit-on, par un "bilan carbone".</a:t>
            </a:r>
            <a:endParaRPr lang="fr-FR" sz="3200" b="1">
              <a:solidFill>
                <a:schemeClr val="bg1"/>
              </a:solidFill>
            </a:endParaRPr>
          </a:p>
          <a:p>
            <a:pPr>
              <a:buNone/>
            </a:pPr>
            <a:br>
              <a:rPr lang="fr-FR" sz="3200" b="1" i="1">
                <a:solidFill>
                  <a:schemeClr val="bg1"/>
                </a:solidFill>
                <a:effectLst/>
              </a:rPr>
            </a:br>
            <a:endParaRPr lang="fr-FR" sz="3200" b="1">
              <a:solidFill>
                <a:schemeClr val="bg1"/>
              </a:solidFill>
            </a:endParaRPr>
          </a:p>
          <a:p>
            <a:pPr>
              <a:buNone/>
            </a:pPr>
            <a:r>
              <a:rPr lang="fr-FR" sz="3200" b="1" i="1">
                <a:solidFill>
                  <a:schemeClr val="bg1"/>
                </a:solidFill>
                <a:effectLst/>
              </a:rPr>
              <a:t>Il est possible de s'inscrire dans une autre logique, pragmatique, avec la loi des 20/80, la coopération et la mutualisation en principes d'actions prioritaires</a:t>
            </a:r>
            <a:endParaRPr lang="fr-FR" sz="3200" b="1">
              <a:solidFill>
                <a:schemeClr val="bg1"/>
              </a:solidFill>
            </a:endParaRPr>
          </a:p>
          <a:p>
            <a:pPr>
              <a:buNone/>
            </a:pPr>
            <a:br>
              <a:rPr lang="fr-FR" sz="3200" b="1">
                <a:solidFill>
                  <a:schemeClr val="bg1"/>
                </a:solidFill>
              </a:rPr>
            </a:br>
            <a:endParaRPr lang="fr-FR" sz="3200" b="1">
              <a:solidFill>
                <a:schemeClr val="bg1"/>
              </a:solidFill>
            </a:endParaRPr>
          </a:p>
        </p:txBody>
      </p:sp>
    </p:spTree>
    <p:extLst>
      <p:ext uri="{BB962C8B-B14F-4D97-AF65-F5344CB8AC3E}">
        <p14:creationId xmlns:p14="http://schemas.microsoft.com/office/powerpoint/2010/main" val="2256473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 name="Rectangle 1">
            <a:extLst>
              <a:ext uri="{FF2B5EF4-FFF2-40B4-BE49-F238E27FC236}">
                <a16:creationId xmlns:a16="http://schemas.microsoft.com/office/drawing/2014/main" id="{8BA8E6E4-0A5A-F03E-102F-2D4598732AC8}"/>
              </a:ext>
            </a:extLst>
          </p:cNvPr>
          <p:cNvSpPr/>
          <p:nvPr/>
        </p:nvSpPr>
        <p:spPr>
          <a:xfrm>
            <a:off x="0" y="1"/>
            <a:ext cx="1143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sp>
        <p:nvSpPr>
          <p:cNvPr id="3" name="Titre 1">
            <a:extLst>
              <a:ext uri="{FF2B5EF4-FFF2-40B4-BE49-F238E27FC236}">
                <a16:creationId xmlns:a16="http://schemas.microsoft.com/office/drawing/2014/main" id="{52E1E8D4-9869-CBDD-F18B-E757CFEAA6AD}"/>
              </a:ext>
            </a:extLst>
          </p:cNvPr>
          <p:cNvSpPr>
            <a:spLocks noGrp="1"/>
          </p:cNvSpPr>
          <p:nvPr>
            <p:ph type="title"/>
          </p:nvPr>
        </p:nvSpPr>
        <p:spPr>
          <a:xfrm rot="16200000">
            <a:off x="-1872507" y="2402874"/>
            <a:ext cx="4826976" cy="478427"/>
          </a:xfrm>
        </p:spPr>
        <p:txBody>
          <a:bodyPr anchor="ctr">
            <a:normAutofit fontScale="90000"/>
          </a:bodyPr>
          <a:lstStyle/>
          <a:p>
            <a:r>
              <a:rPr lang="fr-FR" sz="2800" b="1"/>
              <a:t>Comment établir une stratégie climat</a:t>
            </a:r>
          </a:p>
        </p:txBody>
      </p:sp>
      <p:pic>
        <p:nvPicPr>
          <p:cNvPr id="4" name="Espace réservé du contenu 5" descr="Une image contenant texte, Graphique, graphisme, affiche&#10;&#10;Le contenu généré par l’IA peut être incorrect.">
            <a:extLst>
              <a:ext uri="{FF2B5EF4-FFF2-40B4-BE49-F238E27FC236}">
                <a16:creationId xmlns:a16="http://schemas.microsoft.com/office/drawing/2014/main" id="{F99CA089-6310-91A5-BA01-4909042A93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954" y="5334085"/>
            <a:ext cx="861091" cy="1137553"/>
          </a:xfrm>
          <a:prstGeom prst="rect">
            <a:avLst/>
          </a:prstGeom>
          <a:noFill/>
          <a:ln>
            <a:noFill/>
          </a:ln>
        </p:spPr>
      </p:pic>
      <p:sp>
        <p:nvSpPr>
          <p:cNvPr id="5" name="Google Shape;250;g35dc4e14cad_0_322">
            <a:extLst>
              <a:ext uri="{FF2B5EF4-FFF2-40B4-BE49-F238E27FC236}">
                <a16:creationId xmlns:a16="http://schemas.microsoft.com/office/drawing/2014/main" id="{92695FE8-ADA4-09D5-D97E-65CB872B7986}"/>
              </a:ext>
            </a:extLst>
          </p:cNvPr>
          <p:cNvSpPr txBox="1"/>
          <p:nvPr/>
        </p:nvSpPr>
        <p:spPr>
          <a:xfrm>
            <a:off x="1664126" y="656252"/>
            <a:ext cx="9713119" cy="1366488"/>
          </a:xfrm>
          <a:prstGeom prst="rect">
            <a:avLst/>
          </a:prstGeom>
          <a:noFill/>
          <a:ln>
            <a:noFill/>
          </a:ln>
        </p:spPr>
        <p:txBody>
          <a:bodyPr spcFirstLastPara="1" wrap="square" lIns="91425" tIns="45700" rIns="91425" bIns="45700" anchor="t" anchorCtr="0">
            <a:spAutoFit/>
          </a:bodyPr>
          <a:lstStyle/>
          <a:p>
            <a:pPr marL="134999" marR="0" lvl="1" indent="0" algn="l" rtl="0">
              <a:lnSpc>
                <a:spcPct val="115000"/>
              </a:lnSpc>
              <a:spcBef>
                <a:spcPts val="0"/>
              </a:spcBef>
              <a:spcAft>
                <a:spcPts val="0"/>
              </a:spcAft>
              <a:buClr>
                <a:srgbClr val="000000"/>
              </a:buClr>
              <a:buSzPts val="1100"/>
              <a:buFont typeface="Arial"/>
              <a:buNone/>
            </a:pPr>
            <a:r>
              <a:rPr lang="fr" b="0" i="0" u="none" strike="noStrike" cap="none">
                <a:solidFill>
                  <a:schemeClr val="dk1"/>
                </a:solidFill>
                <a:ea typeface="Arial"/>
                <a:cs typeface="Arial"/>
                <a:sym typeface="Arial"/>
              </a:rPr>
              <a:t>Plan d'action sur le long terme qui guide une entreprise dans ses efforts pour réduire son empreinte carbone et son impact environnemental.</a:t>
            </a:r>
            <a:endParaRPr b="0" i="0" u="none" strike="noStrike" cap="none">
              <a:solidFill>
                <a:srgbClr val="000000"/>
              </a:solidFill>
              <a:ea typeface="Arial"/>
              <a:cs typeface="Arial"/>
              <a:sym typeface="Arial"/>
            </a:endParaRPr>
          </a:p>
          <a:p>
            <a:pPr marL="134999" marR="0" lvl="1" indent="0" algn="l" rtl="0">
              <a:lnSpc>
                <a:spcPct val="115000"/>
              </a:lnSpc>
              <a:spcBef>
                <a:spcPts val="0"/>
              </a:spcBef>
              <a:spcAft>
                <a:spcPts val="0"/>
              </a:spcAft>
              <a:buClr>
                <a:srgbClr val="000000"/>
              </a:buClr>
              <a:buSzPts val="1100"/>
              <a:buFont typeface="Arial"/>
              <a:buNone/>
            </a:pPr>
            <a:endParaRPr b="0" i="0" u="none" strike="noStrike" cap="none">
              <a:solidFill>
                <a:schemeClr val="dk1"/>
              </a:solidFill>
              <a:ea typeface="Arial"/>
              <a:cs typeface="Arial"/>
              <a:sym typeface="Arial"/>
            </a:endParaRPr>
          </a:p>
          <a:p>
            <a:pPr marL="134999" marR="0" lvl="1" indent="0" algn="l" rtl="0">
              <a:lnSpc>
                <a:spcPct val="115000"/>
              </a:lnSpc>
              <a:spcBef>
                <a:spcPts val="0"/>
              </a:spcBef>
              <a:spcAft>
                <a:spcPts val="0"/>
              </a:spcAft>
              <a:buClr>
                <a:srgbClr val="000000"/>
              </a:buClr>
              <a:buSzPts val="1100"/>
              <a:buFont typeface="Arial"/>
              <a:buNone/>
            </a:pPr>
            <a:r>
              <a:rPr lang="fr" b="0" i="0" u="none" strike="noStrike" cap="none">
                <a:solidFill>
                  <a:schemeClr val="dk1"/>
                </a:solidFill>
                <a:ea typeface="Arial"/>
                <a:cs typeface="Arial"/>
                <a:sym typeface="Arial"/>
              </a:rPr>
              <a:t>4 étapes incontournable d’une stratégie climat (Carbone 4) : </a:t>
            </a:r>
            <a:endParaRPr b="0" i="0" u="none" strike="noStrike" cap="none">
              <a:solidFill>
                <a:srgbClr val="1F1F1F"/>
              </a:solidFill>
              <a:ea typeface="Arial"/>
              <a:cs typeface="Arial"/>
              <a:sym typeface="Arial"/>
            </a:endParaRPr>
          </a:p>
        </p:txBody>
      </p:sp>
      <p:sp>
        <p:nvSpPr>
          <p:cNvPr id="6" name="Google Shape;251;g35dc4e14cad_0_322">
            <a:extLst>
              <a:ext uri="{FF2B5EF4-FFF2-40B4-BE49-F238E27FC236}">
                <a16:creationId xmlns:a16="http://schemas.microsoft.com/office/drawing/2014/main" id="{773EDD92-2858-7D39-A42E-25D3A69D2D4D}"/>
              </a:ext>
            </a:extLst>
          </p:cNvPr>
          <p:cNvSpPr txBox="1"/>
          <p:nvPr/>
        </p:nvSpPr>
        <p:spPr>
          <a:xfrm>
            <a:off x="1857670" y="2590588"/>
            <a:ext cx="457200" cy="110796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6000" b="1">
                <a:solidFill>
                  <a:schemeClr val="dk2"/>
                </a:solidFill>
              </a:rPr>
              <a:t>1</a:t>
            </a:r>
            <a:endParaRPr sz="6000" b="1">
              <a:solidFill>
                <a:schemeClr val="dk2"/>
              </a:solidFill>
            </a:endParaRPr>
          </a:p>
        </p:txBody>
      </p:sp>
      <p:sp>
        <p:nvSpPr>
          <p:cNvPr id="7" name="Google Shape;252;g35dc4e14cad_0_322">
            <a:extLst>
              <a:ext uri="{FF2B5EF4-FFF2-40B4-BE49-F238E27FC236}">
                <a16:creationId xmlns:a16="http://schemas.microsoft.com/office/drawing/2014/main" id="{F873AE1A-AF1C-A641-3777-8773166CDA90}"/>
              </a:ext>
            </a:extLst>
          </p:cNvPr>
          <p:cNvSpPr txBox="1"/>
          <p:nvPr/>
        </p:nvSpPr>
        <p:spPr>
          <a:xfrm>
            <a:off x="2583957" y="2455800"/>
            <a:ext cx="3347700" cy="1317253"/>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fr" sz="1600" b="1">
                <a:solidFill>
                  <a:schemeClr val="dk1"/>
                </a:solidFill>
              </a:rPr>
              <a:t>Mesurer</a:t>
            </a:r>
            <a:r>
              <a:rPr lang="fr" sz="1600">
                <a:solidFill>
                  <a:schemeClr val="dk1"/>
                </a:solidFill>
              </a:rPr>
              <a:t> son empreinte carbone</a:t>
            </a:r>
            <a:endParaRPr sz="1600">
              <a:solidFill>
                <a:schemeClr val="dk1"/>
              </a:solidFill>
            </a:endParaRPr>
          </a:p>
          <a:p>
            <a:pPr marL="0" lvl="0" indent="0" algn="l" rtl="0">
              <a:lnSpc>
                <a:spcPct val="115000"/>
              </a:lnSpc>
              <a:spcBef>
                <a:spcPts val="0"/>
              </a:spcBef>
              <a:spcAft>
                <a:spcPts val="0"/>
              </a:spcAft>
              <a:buNone/>
            </a:pPr>
            <a:r>
              <a:rPr lang="fr" sz="1600">
                <a:solidFill>
                  <a:schemeClr val="dk1"/>
                </a:solidFill>
              </a:rPr>
              <a:t>⇒ différentes méthodologie : GHG Protocol, de l’ISO 14064/69, BEGES-r ou du Bilan Carbone</a:t>
            </a:r>
            <a:r>
              <a:rPr lang="fr" sz="1600" baseline="30000">
                <a:solidFill>
                  <a:schemeClr val="dk1"/>
                </a:solidFill>
              </a:rPr>
              <a:t>®</a:t>
            </a:r>
            <a:endParaRPr sz="1600" baseline="30000">
              <a:solidFill>
                <a:schemeClr val="dk1"/>
              </a:solidFill>
            </a:endParaRPr>
          </a:p>
        </p:txBody>
      </p:sp>
      <p:sp>
        <p:nvSpPr>
          <p:cNvPr id="8" name="Google Shape;253;g35dc4e14cad_0_322">
            <a:extLst>
              <a:ext uri="{FF2B5EF4-FFF2-40B4-BE49-F238E27FC236}">
                <a16:creationId xmlns:a16="http://schemas.microsoft.com/office/drawing/2014/main" id="{D8EEFED7-38F0-CF8B-6306-B6E2017DABBE}"/>
              </a:ext>
            </a:extLst>
          </p:cNvPr>
          <p:cNvSpPr txBox="1"/>
          <p:nvPr/>
        </p:nvSpPr>
        <p:spPr>
          <a:xfrm>
            <a:off x="6941325" y="2455800"/>
            <a:ext cx="4790024" cy="1600408"/>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fr" sz="1600" b="1">
                <a:solidFill>
                  <a:schemeClr val="dk1"/>
                </a:solidFill>
              </a:rPr>
              <a:t>S’engager</a:t>
            </a:r>
            <a:r>
              <a:rPr lang="fr" sz="1600">
                <a:solidFill>
                  <a:schemeClr val="dk1"/>
                </a:solidFill>
              </a:rPr>
              <a:t> à réduire ses émissions de GES (définir des objectifs de réduction) </a:t>
            </a:r>
            <a:endParaRPr sz="1600">
              <a:solidFill>
                <a:schemeClr val="dk1"/>
              </a:solidFill>
            </a:endParaRPr>
          </a:p>
          <a:p>
            <a:pPr marL="0" lvl="0" indent="0" algn="l" rtl="0">
              <a:lnSpc>
                <a:spcPct val="115000"/>
              </a:lnSpc>
              <a:spcBef>
                <a:spcPts val="0"/>
              </a:spcBef>
              <a:spcAft>
                <a:spcPts val="0"/>
              </a:spcAft>
              <a:buNone/>
            </a:pPr>
            <a:r>
              <a:rPr lang="fr" sz="1600">
                <a:solidFill>
                  <a:schemeClr val="dk1"/>
                </a:solidFill>
              </a:rPr>
              <a:t>⇒ Gage de crédibilité : montrer son niveau d’ambition, son horizon temporel d’engagement ainsi que le périmètre de son action</a:t>
            </a:r>
            <a:endParaRPr sz="1600">
              <a:solidFill>
                <a:schemeClr val="dk1"/>
              </a:solidFill>
            </a:endParaRPr>
          </a:p>
        </p:txBody>
      </p:sp>
      <p:sp>
        <p:nvSpPr>
          <p:cNvPr id="9" name="Google Shape;254;g35dc4e14cad_0_322">
            <a:extLst>
              <a:ext uri="{FF2B5EF4-FFF2-40B4-BE49-F238E27FC236}">
                <a16:creationId xmlns:a16="http://schemas.microsoft.com/office/drawing/2014/main" id="{78353906-6017-245A-27DC-D72D948BE635}"/>
              </a:ext>
            </a:extLst>
          </p:cNvPr>
          <p:cNvSpPr txBox="1"/>
          <p:nvPr/>
        </p:nvSpPr>
        <p:spPr>
          <a:xfrm>
            <a:off x="6210221" y="2590588"/>
            <a:ext cx="457200" cy="110796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6000" b="1">
                <a:solidFill>
                  <a:schemeClr val="dk2"/>
                </a:solidFill>
              </a:rPr>
              <a:t>2</a:t>
            </a:r>
            <a:endParaRPr sz="6000" b="1">
              <a:solidFill>
                <a:schemeClr val="dk2"/>
              </a:solidFill>
            </a:endParaRPr>
          </a:p>
        </p:txBody>
      </p:sp>
      <p:sp>
        <p:nvSpPr>
          <p:cNvPr id="10" name="Google Shape;255;g35dc4e14cad_0_322">
            <a:extLst>
              <a:ext uri="{FF2B5EF4-FFF2-40B4-BE49-F238E27FC236}">
                <a16:creationId xmlns:a16="http://schemas.microsoft.com/office/drawing/2014/main" id="{9678F442-5E1A-F37C-D749-42ABE8067340}"/>
              </a:ext>
            </a:extLst>
          </p:cNvPr>
          <p:cNvSpPr txBox="1"/>
          <p:nvPr/>
        </p:nvSpPr>
        <p:spPr>
          <a:xfrm>
            <a:off x="1888701" y="4603431"/>
            <a:ext cx="457200" cy="110796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6000" b="1">
                <a:solidFill>
                  <a:schemeClr val="dk2"/>
                </a:solidFill>
              </a:rPr>
              <a:t>3</a:t>
            </a:r>
            <a:endParaRPr sz="6000" b="1">
              <a:solidFill>
                <a:schemeClr val="dk2"/>
              </a:solidFill>
            </a:endParaRPr>
          </a:p>
        </p:txBody>
      </p:sp>
      <p:sp>
        <p:nvSpPr>
          <p:cNvPr id="11" name="Google Shape;256;g35dc4e14cad_0_322">
            <a:extLst>
              <a:ext uri="{FF2B5EF4-FFF2-40B4-BE49-F238E27FC236}">
                <a16:creationId xmlns:a16="http://schemas.microsoft.com/office/drawing/2014/main" id="{7B51DE12-FCB6-E48C-C9E3-8993E112EF7B}"/>
              </a:ext>
            </a:extLst>
          </p:cNvPr>
          <p:cNvSpPr txBox="1"/>
          <p:nvPr/>
        </p:nvSpPr>
        <p:spPr>
          <a:xfrm>
            <a:off x="2583957" y="4551728"/>
            <a:ext cx="3000000" cy="1317253"/>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fr" sz="1600" b="1">
                <a:solidFill>
                  <a:schemeClr val="dk1"/>
                </a:solidFill>
              </a:rPr>
              <a:t>Agir</a:t>
            </a:r>
            <a:r>
              <a:rPr lang="fr" sz="1600">
                <a:solidFill>
                  <a:schemeClr val="dk1"/>
                </a:solidFill>
              </a:rPr>
              <a:t> en décidant des actions à mettre en place (plan d’actions, feuille de route, gouvernance)</a:t>
            </a:r>
            <a:endParaRPr sz="1600">
              <a:solidFill>
                <a:schemeClr val="dk1"/>
              </a:solidFill>
            </a:endParaRPr>
          </a:p>
        </p:txBody>
      </p:sp>
      <p:sp>
        <p:nvSpPr>
          <p:cNvPr id="12" name="Google Shape;257;g35dc4e14cad_0_322">
            <a:extLst>
              <a:ext uri="{FF2B5EF4-FFF2-40B4-BE49-F238E27FC236}">
                <a16:creationId xmlns:a16="http://schemas.microsoft.com/office/drawing/2014/main" id="{ABCA8ED8-1B24-7C74-EF59-A89CCCF1E935}"/>
              </a:ext>
            </a:extLst>
          </p:cNvPr>
          <p:cNvSpPr txBox="1"/>
          <p:nvPr/>
        </p:nvSpPr>
        <p:spPr>
          <a:xfrm>
            <a:off x="6162586" y="4545086"/>
            <a:ext cx="457200" cy="110796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 sz="6000" b="1">
                <a:solidFill>
                  <a:schemeClr val="dk2"/>
                </a:solidFill>
              </a:rPr>
              <a:t>4</a:t>
            </a:r>
            <a:endParaRPr sz="6000" b="1">
              <a:solidFill>
                <a:schemeClr val="dk2"/>
              </a:solidFill>
            </a:endParaRPr>
          </a:p>
        </p:txBody>
      </p:sp>
      <p:sp>
        <p:nvSpPr>
          <p:cNvPr id="13" name="Google Shape;258;g35dc4e14cad_0_322">
            <a:extLst>
              <a:ext uri="{FF2B5EF4-FFF2-40B4-BE49-F238E27FC236}">
                <a16:creationId xmlns:a16="http://schemas.microsoft.com/office/drawing/2014/main" id="{4C18678C-AB57-12EE-8A03-BE3B0FBEF5D3}"/>
              </a:ext>
            </a:extLst>
          </p:cNvPr>
          <p:cNvSpPr txBox="1"/>
          <p:nvPr/>
        </p:nvSpPr>
        <p:spPr>
          <a:xfrm>
            <a:off x="6850716" y="4551728"/>
            <a:ext cx="4971241" cy="1352648"/>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fr" sz="1600" b="1">
                <a:solidFill>
                  <a:schemeClr val="dk1"/>
                </a:solidFill>
              </a:rPr>
              <a:t>Reporter</a:t>
            </a:r>
            <a:r>
              <a:rPr lang="fr" sz="1600">
                <a:solidFill>
                  <a:schemeClr val="dk1"/>
                </a:solidFill>
              </a:rPr>
              <a:t> ses engagements (rédaction d’un rapport permettant à l’entreprise de satisfaire aux exigences des parties prenantes)</a:t>
            </a:r>
            <a:endParaRPr sz="1600">
              <a:solidFill>
                <a:schemeClr val="dk1"/>
              </a:solidFill>
            </a:endParaRPr>
          </a:p>
          <a:p>
            <a:pPr marL="0" lvl="0" indent="0" algn="l" rtl="0">
              <a:lnSpc>
                <a:spcPct val="115000"/>
              </a:lnSpc>
              <a:spcBef>
                <a:spcPts val="0"/>
              </a:spcBef>
              <a:spcAft>
                <a:spcPts val="0"/>
              </a:spcAft>
              <a:buNone/>
            </a:pPr>
            <a:r>
              <a:rPr lang="fr" sz="1600">
                <a:solidFill>
                  <a:schemeClr val="dk1"/>
                </a:solidFill>
              </a:rPr>
              <a:t>⇒ Transparence dans le suivi de sa stratégie</a:t>
            </a:r>
            <a:endParaRPr sz="1600">
              <a:solidFill>
                <a:schemeClr val="dk1"/>
              </a:solidFill>
            </a:endParaRPr>
          </a:p>
        </p:txBody>
      </p:sp>
    </p:spTree>
    <p:extLst>
      <p:ext uri="{BB962C8B-B14F-4D97-AF65-F5344CB8AC3E}">
        <p14:creationId xmlns:p14="http://schemas.microsoft.com/office/powerpoint/2010/main" val="2301287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pic>
        <p:nvPicPr>
          <p:cNvPr id="266" name="Google Shape;266;p8" descr="Dénomination des démarches de comptabilité carbone"/>
          <p:cNvPicPr preferRelativeResize="0"/>
          <p:nvPr/>
        </p:nvPicPr>
        <p:blipFill>
          <a:blip r:embed="rId3">
            <a:alphaModFix/>
          </a:blip>
          <a:stretch>
            <a:fillRect/>
          </a:stretch>
        </p:blipFill>
        <p:spPr>
          <a:xfrm>
            <a:off x="1571951" y="1743099"/>
            <a:ext cx="9048099" cy="3770033"/>
          </a:xfrm>
          <a:prstGeom prst="rect">
            <a:avLst/>
          </a:prstGeom>
          <a:noFill/>
          <a:ln>
            <a:noFill/>
          </a:ln>
        </p:spPr>
      </p:pic>
      <p:sp>
        <p:nvSpPr>
          <p:cNvPr id="267" name="Google Shape;267;p8"/>
          <p:cNvSpPr txBox="1"/>
          <p:nvPr/>
        </p:nvSpPr>
        <p:spPr>
          <a:xfrm>
            <a:off x="1658684" y="519178"/>
            <a:ext cx="8874631" cy="1077178"/>
          </a:xfrm>
          <a:prstGeom prst="rect">
            <a:avLst/>
          </a:prstGeom>
          <a:noFill/>
          <a:ln>
            <a:noFill/>
          </a:ln>
        </p:spPr>
        <p:txBody>
          <a:bodyPr spcFirstLastPara="1" wrap="square" lIns="121900" tIns="121900" rIns="121900" bIns="121900" anchor="t" anchorCtr="0">
            <a:spAutoFit/>
          </a:bodyPr>
          <a:lstStyle/>
          <a:p>
            <a:r>
              <a:rPr lang="fr"/>
              <a:t>Une stratégie climat qui peut être basée sur 6 approches de comptabilité carbone selon les différents niveaux d’avancement et de précision que l’on peut observer et qu’il est important de ne pas confondre.</a:t>
            </a:r>
            <a:endParaRPr/>
          </a:p>
        </p:txBody>
      </p:sp>
      <p:cxnSp>
        <p:nvCxnSpPr>
          <p:cNvPr id="268" name="Google Shape;268;p8"/>
          <p:cNvCxnSpPr/>
          <p:nvPr/>
        </p:nvCxnSpPr>
        <p:spPr>
          <a:xfrm>
            <a:off x="1789033" y="5642364"/>
            <a:ext cx="2566400" cy="8400"/>
          </a:xfrm>
          <a:prstGeom prst="straightConnector1">
            <a:avLst/>
          </a:prstGeom>
          <a:noFill/>
          <a:ln w="38100" cap="flat" cmpd="sng">
            <a:solidFill>
              <a:srgbClr val="EF7D00"/>
            </a:solidFill>
            <a:prstDash val="solid"/>
            <a:round/>
            <a:headEnd type="none" w="med" len="med"/>
            <a:tailEnd type="none" w="med" len="med"/>
          </a:ln>
        </p:spPr>
      </p:cxnSp>
      <p:cxnSp>
        <p:nvCxnSpPr>
          <p:cNvPr id="269" name="Google Shape;269;p8"/>
          <p:cNvCxnSpPr/>
          <p:nvPr/>
        </p:nvCxnSpPr>
        <p:spPr>
          <a:xfrm>
            <a:off x="4617700" y="5642364"/>
            <a:ext cx="2566400" cy="8400"/>
          </a:xfrm>
          <a:prstGeom prst="straightConnector1">
            <a:avLst/>
          </a:prstGeom>
          <a:noFill/>
          <a:ln w="38100" cap="flat" cmpd="sng">
            <a:solidFill>
              <a:srgbClr val="0CB1E1"/>
            </a:solidFill>
            <a:prstDash val="solid"/>
            <a:round/>
            <a:headEnd type="none" w="med" len="med"/>
            <a:tailEnd type="none" w="med" len="med"/>
          </a:ln>
        </p:spPr>
      </p:cxnSp>
      <p:cxnSp>
        <p:nvCxnSpPr>
          <p:cNvPr id="270" name="Google Shape;270;p8"/>
          <p:cNvCxnSpPr/>
          <p:nvPr/>
        </p:nvCxnSpPr>
        <p:spPr>
          <a:xfrm>
            <a:off x="7372600" y="5650764"/>
            <a:ext cx="2566400" cy="8400"/>
          </a:xfrm>
          <a:prstGeom prst="straightConnector1">
            <a:avLst/>
          </a:prstGeom>
          <a:noFill/>
          <a:ln w="38100" cap="flat" cmpd="sng">
            <a:solidFill>
              <a:srgbClr val="439751"/>
            </a:solidFill>
            <a:prstDash val="solid"/>
            <a:round/>
            <a:headEnd type="none" w="med" len="med"/>
            <a:tailEnd type="none" w="med" len="med"/>
          </a:ln>
        </p:spPr>
      </p:cxnSp>
      <p:sp>
        <p:nvSpPr>
          <p:cNvPr id="271" name="Google Shape;271;p8"/>
          <p:cNvSpPr txBox="1"/>
          <p:nvPr/>
        </p:nvSpPr>
        <p:spPr>
          <a:xfrm>
            <a:off x="1789033" y="5697998"/>
            <a:ext cx="2566400" cy="656421"/>
          </a:xfrm>
          <a:prstGeom prst="rect">
            <a:avLst/>
          </a:prstGeom>
          <a:noFill/>
          <a:ln>
            <a:noFill/>
          </a:ln>
        </p:spPr>
        <p:txBody>
          <a:bodyPr spcFirstLastPara="1" wrap="square" lIns="121900" tIns="121900" rIns="121900" bIns="121900" anchor="t" anchorCtr="0">
            <a:spAutoFit/>
          </a:bodyPr>
          <a:lstStyle/>
          <a:p>
            <a:r>
              <a:rPr lang="fr" sz="1333">
                <a:solidFill>
                  <a:srgbClr val="EF7D00"/>
                </a:solidFill>
              </a:rPr>
              <a:t>Montée en compétence, en maturité (étape 1)</a:t>
            </a:r>
            <a:endParaRPr sz="1333">
              <a:solidFill>
                <a:srgbClr val="EF7D00"/>
              </a:solidFill>
            </a:endParaRPr>
          </a:p>
        </p:txBody>
      </p:sp>
      <p:sp>
        <p:nvSpPr>
          <p:cNvPr id="272" name="Google Shape;272;p8"/>
          <p:cNvSpPr txBox="1"/>
          <p:nvPr/>
        </p:nvSpPr>
        <p:spPr>
          <a:xfrm>
            <a:off x="4617700" y="5697998"/>
            <a:ext cx="2566400" cy="861542"/>
          </a:xfrm>
          <a:prstGeom prst="rect">
            <a:avLst/>
          </a:prstGeom>
          <a:noFill/>
          <a:ln>
            <a:noFill/>
          </a:ln>
        </p:spPr>
        <p:txBody>
          <a:bodyPr spcFirstLastPara="1" wrap="square" lIns="121900" tIns="121900" rIns="121900" bIns="121900" anchor="t" anchorCtr="0">
            <a:spAutoFit/>
          </a:bodyPr>
          <a:lstStyle/>
          <a:p>
            <a:r>
              <a:rPr lang="fr" sz="1333">
                <a:solidFill>
                  <a:srgbClr val="0CB1E1"/>
                </a:solidFill>
              </a:rPr>
              <a:t>Calcul plus structuré, on commence à réfléchir à long terme (étape 1 - 2)</a:t>
            </a:r>
            <a:endParaRPr sz="1333">
              <a:solidFill>
                <a:srgbClr val="0CB1E1"/>
              </a:solidFill>
            </a:endParaRPr>
          </a:p>
        </p:txBody>
      </p:sp>
      <p:sp>
        <p:nvSpPr>
          <p:cNvPr id="273" name="Google Shape;273;p8"/>
          <p:cNvSpPr txBox="1"/>
          <p:nvPr/>
        </p:nvSpPr>
        <p:spPr>
          <a:xfrm>
            <a:off x="7372600" y="5659164"/>
            <a:ext cx="2566400" cy="656421"/>
          </a:xfrm>
          <a:prstGeom prst="rect">
            <a:avLst/>
          </a:prstGeom>
          <a:noFill/>
          <a:ln>
            <a:noFill/>
          </a:ln>
        </p:spPr>
        <p:txBody>
          <a:bodyPr spcFirstLastPara="1" wrap="square" lIns="121900" tIns="121900" rIns="121900" bIns="121900" anchor="t" anchorCtr="0">
            <a:spAutoFit/>
          </a:bodyPr>
          <a:lstStyle/>
          <a:p>
            <a:r>
              <a:rPr lang="fr" sz="1333">
                <a:solidFill>
                  <a:srgbClr val="0B9E6A"/>
                </a:solidFill>
              </a:rPr>
              <a:t>On parle de stratégie climat (étape 1 - 4)</a:t>
            </a:r>
            <a:endParaRPr sz="1333">
              <a:solidFill>
                <a:srgbClr val="0B9E6A"/>
              </a:solidFill>
            </a:endParaRPr>
          </a:p>
        </p:txBody>
      </p:sp>
      <p:sp>
        <p:nvSpPr>
          <p:cNvPr id="274" name="Google Shape;274;p8"/>
          <p:cNvSpPr txBox="1"/>
          <p:nvPr/>
        </p:nvSpPr>
        <p:spPr>
          <a:xfrm>
            <a:off x="10011033" y="3958265"/>
            <a:ext cx="1879200" cy="676876"/>
          </a:xfrm>
          <a:prstGeom prst="rect">
            <a:avLst/>
          </a:prstGeom>
          <a:noFill/>
          <a:ln>
            <a:noFill/>
          </a:ln>
        </p:spPr>
        <p:txBody>
          <a:bodyPr spcFirstLastPara="1" wrap="square" lIns="121900" tIns="121900" rIns="121900" bIns="121900" anchor="t" anchorCtr="0">
            <a:spAutoFit/>
          </a:bodyPr>
          <a:lstStyle/>
          <a:p>
            <a:r>
              <a:rPr lang="fr" sz="933" i="1">
                <a:solidFill>
                  <a:schemeClr val="dk1"/>
                </a:solidFill>
              </a:rPr>
              <a:t>Le Guide de bonnes pratiques de communication autour de la comptabilité carbone</a:t>
            </a:r>
            <a:endParaRPr sz="1467" i="1"/>
          </a:p>
        </p:txBody>
      </p:sp>
      <p:sp>
        <p:nvSpPr>
          <p:cNvPr id="2" name="Rectangle 1">
            <a:extLst>
              <a:ext uri="{FF2B5EF4-FFF2-40B4-BE49-F238E27FC236}">
                <a16:creationId xmlns:a16="http://schemas.microsoft.com/office/drawing/2014/main" id="{8BA8E6E4-0A5A-F03E-102F-2D4598732AC8}"/>
              </a:ext>
            </a:extLst>
          </p:cNvPr>
          <p:cNvSpPr/>
          <p:nvPr/>
        </p:nvSpPr>
        <p:spPr>
          <a:xfrm>
            <a:off x="0" y="1"/>
            <a:ext cx="1143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sp>
        <p:nvSpPr>
          <p:cNvPr id="3" name="Titre 1">
            <a:extLst>
              <a:ext uri="{FF2B5EF4-FFF2-40B4-BE49-F238E27FC236}">
                <a16:creationId xmlns:a16="http://schemas.microsoft.com/office/drawing/2014/main" id="{52E1E8D4-9869-CBDD-F18B-E757CFEAA6AD}"/>
              </a:ext>
            </a:extLst>
          </p:cNvPr>
          <p:cNvSpPr>
            <a:spLocks noGrp="1"/>
          </p:cNvSpPr>
          <p:nvPr>
            <p:ph type="title"/>
          </p:nvPr>
        </p:nvSpPr>
        <p:spPr>
          <a:xfrm rot="16200000">
            <a:off x="-1872507" y="2402874"/>
            <a:ext cx="4826976" cy="478427"/>
          </a:xfrm>
        </p:spPr>
        <p:txBody>
          <a:bodyPr anchor="ctr">
            <a:normAutofit fontScale="90000"/>
          </a:bodyPr>
          <a:lstStyle/>
          <a:p>
            <a:r>
              <a:rPr lang="fr-FR" sz="2800" b="1"/>
              <a:t>Stratégie climat à plusieurs vitesses</a:t>
            </a:r>
          </a:p>
        </p:txBody>
      </p:sp>
      <p:pic>
        <p:nvPicPr>
          <p:cNvPr id="4" name="Espace réservé du contenu 5" descr="Une image contenant texte, Graphique, graphisme, affiche&#10;&#10;Le contenu généré par l’IA peut être incorrect.">
            <a:extLst>
              <a:ext uri="{FF2B5EF4-FFF2-40B4-BE49-F238E27FC236}">
                <a16:creationId xmlns:a16="http://schemas.microsoft.com/office/drawing/2014/main" id="{F99CA089-6310-91A5-BA01-4909042A93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954" y="5334085"/>
            <a:ext cx="861091" cy="1137553"/>
          </a:xfrm>
          <a:prstGeom prst="rect">
            <a:avLst/>
          </a:prstGeom>
          <a:noFill/>
          <a:ln>
            <a:noFill/>
          </a:ln>
        </p:spPr>
      </p:pic>
      <p:sp>
        <p:nvSpPr>
          <p:cNvPr id="5" name="Organigramme : Procédé 4">
            <a:extLst>
              <a:ext uri="{FF2B5EF4-FFF2-40B4-BE49-F238E27FC236}">
                <a16:creationId xmlns:a16="http://schemas.microsoft.com/office/drawing/2014/main" id="{C0DC492B-36D3-4EBA-65A1-5AEDBF0B4119}"/>
              </a:ext>
            </a:extLst>
          </p:cNvPr>
          <p:cNvSpPr/>
          <p:nvPr/>
        </p:nvSpPr>
        <p:spPr>
          <a:xfrm>
            <a:off x="2004646" y="2822331"/>
            <a:ext cx="2613054" cy="1608992"/>
          </a:xfrm>
          <a:prstGeom prst="flowChartProcess">
            <a:avLst/>
          </a:prstGeom>
          <a:noFill/>
          <a:ln w="57150">
            <a:solidFill>
              <a:schemeClr val="accent3"/>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Graphique 6" descr="Curseur avec un remplissage uni">
            <a:extLst>
              <a:ext uri="{FF2B5EF4-FFF2-40B4-BE49-F238E27FC236}">
                <a16:creationId xmlns:a16="http://schemas.microsoft.com/office/drawing/2014/main" id="{25F6E4C4-0896-9AD7-83DF-F9DD2FADD81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5400000" flipH="1">
            <a:off x="1209146" y="2021659"/>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 name="Rectangle 1">
            <a:extLst>
              <a:ext uri="{FF2B5EF4-FFF2-40B4-BE49-F238E27FC236}">
                <a16:creationId xmlns:a16="http://schemas.microsoft.com/office/drawing/2014/main" id="{8BA8E6E4-0A5A-F03E-102F-2D4598732AC8}"/>
              </a:ext>
            </a:extLst>
          </p:cNvPr>
          <p:cNvSpPr/>
          <p:nvPr/>
        </p:nvSpPr>
        <p:spPr>
          <a:xfrm>
            <a:off x="0" y="1"/>
            <a:ext cx="1143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sp>
        <p:nvSpPr>
          <p:cNvPr id="3" name="Titre 1">
            <a:extLst>
              <a:ext uri="{FF2B5EF4-FFF2-40B4-BE49-F238E27FC236}">
                <a16:creationId xmlns:a16="http://schemas.microsoft.com/office/drawing/2014/main" id="{52E1E8D4-9869-CBDD-F18B-E757CFEAA6AD}"/>
              </a:ext>
            </a:extLst>
          </p:cNvPr>
          <p:cNvSpPr>
            <a:spLocks noGrp="1"/>
          </p:cNvSpPr>
          <p:nvPr>
            <p:ph type="title"/>
          </p:nvPr>
        </p:nvSpPr>
        <p:spPr>
          <a:xfrm rot="16200000">
            <a:off x="-1872507" y="2402874"/>
            <a:ext cx="4826976" cy="478427"/>
          </a:xfrm>
        </p:spPr>
        <p:txBody>
          <a:bodyPr anchor="ctr">
            <a:normAutofit fontScale="90000"/>
          </a:bodyPr>
          <a:lstStyle/>
          <a:p>
            <a:r>
              <a:rPr lang="fr-FR" sz="2800" b="1"/>
              <a:t>Le problème</a:t>
            </a:r>
          </a:p>
        </p:txBody>
      </p:sp>
      <p:pic>
        <p:nvPicPr>
          <p:cNvPr id="4" name="Espace réservé du contenu 5" descr="Une image contenant texte, Graphique, graphisme, affiche&#10;&#10;Le contenu généré par l’IA peut être incorrect.">
            <a:extLst>
              <a:ext uri="{FF2B5EF4-FFF2-40B4-BE49-F238E27FC236}">
                <a16:creationId xmlns:a16="http://schemas.microsoft.com/office/drawing/2014/main" id="{F99CA089-6310-91A5-BA01-4909042A93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954" y="5334085"/>
            <a:ext cx="861091" cy="1137553"/>
          </a:xfrm>
          <a:prstGeom prst="rect">
            <a:avLst/>
          </a:prstGeom>
          <a:noFill/>
          <a:ln>
            <a:noFill/>
          </a:ln>
        </p:spPr>
      </p:pic>
      <p:sp>
        <p:nvSpPr>
          <p:cNvPr id="8" name="ZoneTexte 7">
            <a:extLst>
              <a:ext uri="{FF2B5EF4-FFF2-40B4-BE49-F238E27FC236}">
                <a16:creationId xmlns:a16="http://schemas.microsoft.com/office/drawing/2014/main" id="{F7F90F6D-DE3C-A64C-1F12-81F3CB9BC5A8}"/>
              </a:ext>
            </a:extLst>
          </p:cNvPr>
          <p:cNvSpPr txBox="1"/>
          <p:nvPr/>
        </p:nvSpPr>
        <p:spPr>
          <a:xfrm>
            <a:off x="1906770" y="635951"/>
            <a:ext cx="8669081" cy="5262979"/>
          </a:xfrm>
          <a:prstGeom prst="rect">
            <a:avLst/>
          </a:prstGeom>
          <a:noFill/>
        </p:spPr>
        <p:txBody>
          <a:bodyPr wrap="square">
            <a:spAutoFit/>
          </a:bodyPr>
          <a:lstStyle/>
          <a:p>
            <a:pPr>
              <a:buNone/>
            </a:pPr>
            <a:r>
              <a:rPr lang="fr-FR" sz="2400"/>
              <a:t>On nous dit souvent : </a:t>
            </a:r>
            <a:r>
              <a:rPr lang="fr-FR" sz="2400" i="1"/>
              <a:t>“Commencez par un bilan carbone.”</a:t>
            </a:r>
            <a:br>
              <a:rPr lang="fr-FR" sz="2400"/>
            </a:br>
            <a:endParaRPr lang="fr-FR" sz="2400"/>
          </a:p>
          <a:p>
            <a:pPr>
              <a:buNone/>
            </a:pPr>
            <a:r>
              <a:rPr lang="fr-FR" sz="2400"/>
              <a:t>Mais :</a:t>
            </a:r>
          </a:p>
          <a:p>
            <a:pPr>
              <a:buNone/>
            </a:pPr>
            <a:endParaRPr lang="fr-FR" sz="2400"/>
          </a:p>
          <a:p>
            <a:r>
              <a:rPr lang="fr-FR" sz="2400">
                <a:sym typeface="Wingdings" panose="05000000000000000000" pitchFamily="2" charset="2"/>
              </a:rPr>
              <a:t> </a:t>
            </a:r>
            <a:r>
              <a:rPr lang="fr-FR" sz="2400"/>
              <a:t>Trop long</a:t>
            </a:r>
          </a:p>
          <a:p>
            <a:r>
              <a:rPr lang="fr-FR" sz="2400">
                <a:sym typeface="Wingdings" panose="05000000000000000000" pitchFamily="2" charset="2"/>
              </a:rPr>
              <a:t> </a:t>
            </a:r>
            <a:r>
              <a:rPr lang="fr-FR" sz="2400"/>
              <a:t>Trop complexe</a:t>
            </a:r>
          </a:p>
          <a:p>
            <a:r>
              <a:rPr lang="fr-FR" sz="2400">
                <a:sym typeface="Wingdings" panose="05000000000000000000" pitchFamily="2" charset="2"/>
              </a:rPr>
              <a:t> </a:t>
            </a:r>
            <a:r>
              <a:rPr lang="fr-FR" sz="2400"/>
              <a:t>Trop cher</a:t>
            </a:r>
          </a:p>
          <a:p>
            <a:pPr>
              <a:buFont typeface="Arial" panose="020B0604020202020204" pitchFamily="34" charset="0"/>
              <a:buChar char="•"/>
            </a:pPr>
            <a:endParaRPr lang="fr-FR" sz="2400"/>
          </a:p>
          <a:p>
            <a:r>
              <a:rPr lang="fr-FR" sz="2400" b="1" u="sng"/>
              <a:t>Résultat</a:t>
            </a:r>
            <a:r>
              <a:rPr lang="fr-FR" sz="2400"/>
              <a:t> : les actions repoussées, retardées ou jamais mises en place</a:t>
            </a:r>
          </a:p>
          <a:p>
            <a:endParaRPr lang="fr-FR" sz="2400"/>
          </a:p>
          <a:p>
            <a:r>
              <a:rPr lang="fr-FR" sz="2400" b="1"/>
              <a:t>Le changement de perspective</a:t>
            </a:r>
          </a:p>
          <a:p>
            <a:r>
              <a:rPr lang="fr-FR" sz="2400"/>
              <a:t>❌ Bilan = photo instantanée</a:t>
            </a:r>
            <a:br>
              <a:rPr lang="fr-FR" sz="2400"/>
            </a:br>
            <a:r>
              <a:rPr lang="fr-FR" sz="2400"/>
              <a:t>✔️ Compte de Résultats = pilotage du futur</a:t>
            </a:r>
          </a:p>
        </p:txBody>
      </p:sp>
    </p:spTree>
    <p:extLst>
      <p:ext uri="{BB962C8B-B14F-4D97-AF65-F5344CB8AC3E}">
        <p14:creationId xmlns:p14="http://schemas.microsoft.com/office/powerpoint/2010/main" val="93908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2">
          <a:extLst>
            <a:ext uri="{FF2B5EF4-FFF2-40B4-BE49-F238E27FC236}">
              <a16:creationId xmlns:a16="http://schemas.microsoft.com/office/drawing/2014/main" id="{B1297565-7AC0-C9BC-DE0D-88E72D766B2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F0511E9C-026F-BDBE-B7A5-DFEBF15115BC}"/>
              </a:ext>
            </a:extLst>
          </p:cNvPr>
          <p:cNvSpPr/>
          <p:nvPr/>
        </p:nvSpPr>
        <p:spPr>
          <a:xfrm>
            <a:off x="0" y="1"/>
            <a:ext cx="1143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sp>
        <p:nvSpPr>
          <p:cNvPr id="3" name="Titre 1">
            <a:extLst>
              <a:ext uri="{FF2B5EF4-FFF2-40B4-BE49-F238E27FC236}">
                <a16:creationId xmlns:a16="http://schemas.microsoft.com/office/drawing/2014/main" id="{D5BBCAF5-308E-EFA4-AE5B-A3A180FA3F7F}"/>
              </a:ext>
            </a:extLst>
          </p:cNvPr>
          <p:cNvSpPr>
            <a:spLocks noGrp="1"/>
          </p:cNvSpPr>
          <p:nvPr>
            <p:ph type="title"/>
          </p:nvPr>
        </p:nvSpPr>
        <p:spPr>
          <a:xfrm rot="16200000">
            <a:off x="-1872507" y="2402874"/>
            <a:ext cx="4826976" cy="478427"/>
          </a:xfrm>
        </p:spPr>
        <p:txBody>
          <a:bodyPr anchor="ctr">
            <a:normAutofit fontScale="90000"/>
          </a:bodyPr>
          <a:lstStyle/>
          <a:p>
            <a:r>
              <a:rPr lang="fr-FR" sz="2800" b="1"/>
              <a:t>Mise en application</a:t>
            </a:r>
          </a:p>
        </p:txBody>
      </p:sp>
      <p:pic>
        <p:nvPicPr>
          <p:cNvPr id="4" name="Espace réservé du contenu 5" descr="Une image contenant texte, Graphique, graphisme, affiche&#10;&#10;Le contenu généré par l’IA peut être incorrect.">
            <a:extLst>
              <a:ext uri="{FF2B5EF4-FFF2-40B4-BE49-F238E27FC236}">
                <a16:creationId xmlns:a16="http://schemas.microsoft.com/office/drawing/2014/main" id="{650DAC72-3C95-A063-D9D1-FF77815322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954" y="5334085"/>
            <a:ext cx="861091" cy="1137553"/>
          </a:xfrm>
          <a:prstGeom prst="rect">
            <a:avLst/>
          </a:prstGeom>
          <a:noFill/>
          <a:ln>
            <a:noFill/>
          </a:ln>
        </p:spPr>
      </p:pic>
      <p:sp>
        <p:nvSpPr>
          <p:cNvPr id="6" name="ZoneTexte 5">
            <a:extLst>
              <a:ext uri="{FF2B5EF4-FFF2-40B4-BE49-F238E27FC236}">
                <a16:creationId xmlns:a16="http://schemas.microsoft.com/office/drawing/2014/main" id="{6B09B25E-362C-9614-582D-409E41B486C7}"/>
              </a:ext>
            </a:extLst>
          </p:cNvPr>
          <p:cNvSpPr txBox="1"/>
          <p:nvPr/>
        </p:nvSpPr>
        <p:spPr>
          <a:xfrm>
            <a:off x="1850066" y="616321"/>
            <a:ext cx="8477692" cy="369332"/>
          </a:xfrm>
          <a:prstGeom prst="rect">
            <a:avLst/>
          </a:prstGeom>
          <a:noFill/>
        </p:spPr>
        <p:txBody>
          <a:bodyPr wrap="square">
            <a:spAutoFit/>
          </a:bodyPr>
          <a:lstStyle/>
          <a:p>
            <a:r>
              <a:rPr lang="fr-FR"/>
              <a:t>Cas concret : PME de 10–20 salariés dans le secteur tertiaire</a:t>
            </a:r>
          </a:p>
        </p:txBody>
      </p:sp>
      <p:sp>
        <p:nvSpPr>
          <p:cNvPr id="9" name="ZoneTexte 8">
            <a:extLst>
              <a:ext uri="{FF2B5EF4-FFF2-40B4-BE49-F238E27FC236}">
                <a16:creationId xmlns:a16="http://schemas.microsoft.com/office/drawing/2014/main" id="{0172B25E-D74D-0259-6EF7-7322DAB976FC}"/>
              </a:ext>
            </a:extLst>
          </p:cNvPr>
          <p:cNvSpPr txBox="1"/>
          <p:nvPr/>
        </p:nvSpPr>
        <p:spPr>
          <a:xfrm>
            <a:off x="2232837" y="1260257"/>
            <a:ext cx="7726325" cy="1477328"/>
          </a:xfrm>
          <a:prstGeom prst="rect">
            <a:avLst/>
          </a:prstGeom>
          <a:noFill/>
        </p:spPr>
        <p:txBody>
          <a:bodyPr wrap="square">
            <a:spAutoFit/>
          </a:bodyPr>
          <a:lstStyle/>
          <a:p>
            <a:r>
              <a:rPr lang="fr-FR" b="1" u="sng">
                <a:solidFill>
                  <a:schemeClr val="accent2"/>
                </a:solidFill>
                <a:sym typeface="Wingdings" panose="05000000000000000000" pitchFamily="2" charset="2"/>
              </a:rPr>
              <a:t>Enjeux et postes identifiés  </a:t>
            </a:r>
          </a:p>
          <a:p>
            <a:pPr marL="285750" indent="-285750">
              <a:buFont typeface="Wingdings" panose="05000000000000000000" pitchFamily="2" charset="2"/>
              <a:buChar char="§"/>
            </a:pPr>
            <a:r>
              <a:rPr lang="fr-FR" b="1">
                <a:solidFill>
                  <a:schemeClr val="accent2"/>
                </a:solidFill>
              </a:rPr>
              <a:t>déplacements 26 </a:t>
            </a:r>
            <a:r>
              <a:rPr lang="fr-FR" b="1" err="1">
                <a:solidFill>
                  <a:schemeClr val="accent2"/>
                </a:solidFill>
              </a:rPr>
              <a:t>tCO₂e</a:t>
            </a:r>
            <a:r>
              <a:rPr lang="fr-FR" b="1">
                <a:solidFill>
                  <a:schemeClr val="accent2"/>
                </a:solidFill>
              </a:rPr>
              <a:t> / an</a:t>
            </a:r>
          </a:p>
          <a:p>
            <a:pPr marL="285750" indent="-285750">
              <a:buFont typeface="Wingdings" panose="05000000000000000000" pitchFamily="2" charset="2"/>
              <a:buChar char="§"/>
            </a:pPr>
            <a:r>
              <a:rPr lang="fr-FR" b="1">
                <a:solidFill>
                  <a:schemeClr val="accent2"/>
                </a:solidFill>
              </a:rPr>
              <a:t>numérique 1 </a:t>
            </a:r>
            <a:r>
              <a:rPr lang="fr-FR" b="1" err="1">
                <a:solidFill>
                  <a:schemeClr val="accent2"/>
                </a:solidFill>
              </a:rPr>
              <a:t>tCO₂e</a:t>
            </a:r>
            <a:r>
              <a:rPr lang="fr-FR" b="1">
                <a:solidFill>
                  <a:schemeClr val="accent2"/>
                </a:solidFill>
              </a:rPr>
              <a:t> / an</a:t>
            </a:r>
          </a:p>
          <a:p>
            <a:pPr marL="285750" indent="-285750">
              <a:buFont typeface="Wingdings" panose="05000000000000000000" pitchFamily="2" charset="2"/>
              <a:buChar char="§"/>
            </a:pPr>
            <a:r>
              <a:rPr lang="fr-FR" b="1">
                <a:solidFill>
                  <a:schemeClr val="accent2"/>
                </a:solidFill>
              </a:rPr>
              <a:t>énergie 1 </a:t>
            </a:r>
            <a:r>
              <a:rPr lang="fr-FR" b="1" err="1">
                <a:solidFill>
                  <a:schemeClr val="accent2"/>
                </a:solidFill>
              </a:rPr>
              <a:t>tCO₂e</a:t>
            </a:r>
            <a:r>
              <a:rPr lang="fr-FR" b="1">
                <a:solidFill>
                  <a:schemeClr val="accent2"/>
                </a:solidFill>
              </a:rPr>
              <a:t> / an</a:t>
            </a:r>
          </a:p>
          <a:p>
            <a:endParaRPr lang="fr-FR" b="1">
              <a:solidFill>
                <a:schemeClr val="accent2"/>
              </a:solidFill>
            </a:endParaRPr>
          </a:p>
        </p:txBody>
      </p:sp>
      <p:sp>
        <p:nvSpPr>
          <p:cNvPr id="11" name="ZoneTexte 10">
            <a:extLst>
              <a:ext uri="{FF2B5EF4-FFF2-40B4-BE49-F238E27FC236}">
                <a16:creationId xmlns:a16="http://schemas.microsoft.com/office/drawing/2014/main" id="{EEF6B76A-6BE6-9DA4-DDC4-745EDFF76F09}"/>
              </a:ext>
            </a:extLst>
          </p:cNvPr>
          <p:cNvSpPr txBox="1"/>
          <p:nvPr/>
        </p:nvSpPr>
        <p:spPr>
          <a:xfrm>
            <a:off x="1850066" y="2920041"/>
            <a:ext cx="9314120" cy="3139321"/>
          </a:xfrm>
          <a:prstGeom prst="rect">
            <a:avLst/>
          </a:prstGeom>
          <a:noFill/>
        </p:spPr>
        <p:txBody>
          <a:bodyPr wrap="square">
            <a:spAutoFit/>
          </a:bodyPr>
          <a:lstStyle/>
          <a:p>
            <a:r>
              <a:rPr lang="fr-FR"/>
              <a:t>On va mettre en place des actions : </a:t>
            </a:r>
          </a:p>
          <a:p>
            <a:endParaRPr lang="fr-FR"/>
          </a:p>
          <a:p>
            <a:r>
              <a:rPr lang="fr-FR"/>
              <a:t>Réduction des déplacements professionnels de 25% </a:t>
            </a:r>
            <a:r>
              <a:rPr lang="fr-FR">
                <a:sym typeface="Wingdings" panose="05000000000000000000" pitchFamily="2" charset="2"/>
              </a:rPr>
              <a:t> </a:t>
            </a:r>
            <a:r>
              <a:rPr lang="fr-FR" b="1"/>
              <a:t>6,4 </a:t>
            </a:r>
            <a:r>
              <a:rPr lang="fr-FR" b="1" err="1"/>
              <a:t>tCO₂e</a:t>
            </a:r>
            <a:r>
              <a:rPr lang="fr-FR" b="1"/>
              <a:t>/an évitées</a:t>
            </a:r>
            <a:endParaRPr lang="fr-FR" b="1">
              <a:sym typeface="Wingdings" panose="05000000000000000000" pitchFamily="2" charset="2"/>
            </a:endParaRPr>
          </a:p>
          <a:p>
            <a:endParaRPr lang="fr-FR">
              <a:sym typeface="Wingdings" panose="05000000000000000000" pitchFamily="2" charset="2"/>
            </a:endParaRPr>
          </a:p>
          <a:p>
            <a:r>
              <a:rPr lang="fr-FR"/>
              <a:t>Passage d’un véhicule thermique mutualisé à l’électrique </a:t>
            </a:r>
            <a:r>
              <a:rPr lang="fr-FR">
                <a:sym typeface="Wingdings" panose="05000000000000000000" pitchFamily="2" charset="2"/>
              </a:rPr>
              <a:t> </a:t>
            </a:r>
            <a:r>
              <a:rPr lang="fr-FR" b="1"/>
              <a:t>2,3 </a:t>
            </a:r>
            <a:r>
              <a:rPr lang="fr-FR" b="1" err="1"/>
              <a:t>tCO₂e</a:t>
            </a:r>
            <a:r>
              <a:rPr lang="fr-FR" b="1"/>
              <a:t>/an évitées</a:t>
            </a:r>
            <a:endParaRPr lang="fr-FR">
              <a:sym typeface="Wingdings" panose="05000000000000000000" pitchFamily="2" charset="2"/>
            </a:endParaRPr>
          </a:p>
          <a:p>
            <a:endParaRPr lang="fr-FR">
              <a:sym typeface="Wingdings" panose="05000000000000000000" pitchFamily="2" charset="2"/>
            </a:endParaRPr>
          </a:p>
          <a:p>
            <a:r>
              <a:rPr lang="fr-FR"/>
              <a:t>Achats (matériel numérique : prolonger la durée de vie) </a:t>
            </a:r>
            <a:r>
              <a:rPr lang="fr-FR">
                <a:sym typeface="Wingdings" panose="05000000000000000000" pitchFamily="2" charset="2"/>
              </a:rPr>
              <a:t> </a:t>
            </a:r>
            <a:r>
              <a:rPr lang="fr-FR" b="1"/>
              <a:t>370 </a:t>
            </a:r>
            <a:r>
              <a:rPr lang="fr-FR" b="1" err="1"/>
              <a:t>kgCO₂e</a:t>
            </a:r>
            <a:r>
              <a:rPr lang="fr-FR" b="1"/>
              <a:t>/an</a:t>
            </a:r>
            <a:endParaRPr lang="fr-FR">
              <a:sym typeface="Wingdings" panose="05000000000000000000" pitchFamily="2" charset="2"/>
            </a:endParaRPr>
          </a:p>
          <a:p>
            <a:endParaRPr lang="fr-FR">
              <a:sym typeface="Wingdings" panose="05000000000000000000" pitchFamily="2" charset="2"/>
            </a:endParaRPr>
          </a:p>
          <a:p>
            <a:r>
              <a:rPr lang="fr-FR">
                <a:sym typeface="Wingdings" panose="05000000000000000000" pitchFamily="2" charset="2"/>
              </a:rPr>
              <a:t>On baisse le chauffage de 1°C  7% d’économie d'énergie</a:t>
            </a:r>
          </a:p>
          <a:p>
            <a:endParaRPr lang="fr-FR">
              <a:sym typeface="Wingdings" panose="05000000000000000000" pitchFamily="2" charset="2"/>
            </a:endParaRPr>
          </a:p>
          <a:p>
            <a:r>
              <a:rPr lang="fr-FR" i="1">
                <a:sym typeface="Wingdings" panose="05000000000000000000" pitchFamily="2" charset="2"/>
              </a:rPr>
              <a:t>Calculs réalisés très rapidement à partir de sources officielles (ADEME)</a:t>
            </a:r>
          </a:p>
        </p:txBody>
      </p:sp>
    </p:spTree>
    <p:extLst>
      <p:ext uri="{BB962C8B-B14F-4D97-AF65-F5344CB8AC3E}">
        <p14:creationId xmlns:p14="http://schemas.microsoft.com/office/powerpoint/2010/main" val="2247690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2">
          <a:extLst>
            <a:ext uri="{FF2B5EF4-FFF2-40B4-BE49-F238E27FC236}">
              <a16:creationId xmlns:a16="http://schemas.microsoft.com/office/drawing/2014/main" id="{194CEE15-5CAF-4B03-2CEC-CA3960A7F37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5490D843-A1BC-B872-A17B-A43D13F92E83}"/>
              </a:ext>
            </a:extLst>
          </p:cNvPr>
          <p:cNvSpPr/>
          <p:nvPr/>
        </p:nvSpPr>
        <p:spPr>
          <a:xfrm>
            <a:off x="0" y="1"/>
            <a:ext cx="1143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Verdana" panose="020B0604030504040204"/>
              <a:ea typeface="+mn-ea"/>
              <a:cs typeface="+mn-cs"/>
            </a:endParaRPr>
          </a:p>
        </p:txBody>
      </p:sp>
      <p:sp>
        <p:nvSpPr>
          <p:cNvPr id="3" name="Titre 1">
            <a:extLst>
              <a:ext uri="{FF2B5EF4-FFF2-40B4-BE49-F238E27FC236}">
                <a16:creationId xmlns:a16="http://schemas.microsoft.com/office/drawing/2014/main" id="{ED9DD679-554A-9AEA-BF81-FC7B42858296}"/>
              </a:ext>
            </a:extLst>
          </p:cNvPr>
          <p:cNvSpPr>
            <a:spLocks noGrp="1"/>
          </p:cNvSpPr>
          <p:nvPr>
            <p:ph type="title"/>
          </p:nvPr>
        </p:nvSpPr>
        <p:spPr>
          <a:xfrm rot="16200000">
            <a:off x="-1872507" y="2402874"/>
            <a:ext cx="4826976" cy="478427"/>
          </a:xfrm>
        </p:spPr>
        <p:txBody>
          <a:bodyPr anchor="ctr">
            <a:normAutofit fontScale="90000"/>
          </a:bodyPr>
          <a:lstStyle/>
          <a:p>
            <a:r>
              <a:rPr lang="fr-FR" sz="2800" b="1"/>
              <a:t>Dans quel cas passer à un Bilan Carbone®</a:t>
            </a:r>
          </a:p>
        </p:txBody>
      </p:sp>
      <p:pic>
        <p:nvPicPr>
          <p:cNvPr id="4" name="Espace réservé du contenu 5" descr="Une image contenant texte, Graphique, graphisme, affiche&#10;&#10;Le contenu généré par l’IA peut être incorrect.">
            <a:extLst>
              <a:ext uri="{FF2B5EF4-FFF2-40B4-BE49-F238E27FC236}">
                <a16:creationId xmlns:a16="http://schemas.microsoft.com/office/drawing/2014/main" id="{597AC6BF-F4C4-2010-113A-0E4C209963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954" y="5334085"/>
            <a:ext cx="861091" cy="1137553"/>
          </a:xfrm>
          <a:prstGeom prst="rect">
            <a:avLst/>
          </a:prstGeom>
          <a:noFill/>
          <a:ln>
            <a:noFill/>
          </a:ln>
        </p:spPr>
      </p:pic>
      <p:sp>
        <p:nvSpPr>
          <p:cNvPr id="5" name="ZoneTexte 4">
            <a:extLst>
              <a:ext uri="{FF2B5EF4-FFF2-40B4-BE49-F238E27FC236}">
                <a16:creationId xmlns:a16="http://schemas.microsoft.com/office/drawing/2014/main" id="{94A5BB5D-2654-9BD9-0A8B-469890DE4C2D}"/>
              </a:ext>
            </a:extLst>
          </p:cNvPr>
          <p:cNvSpPr txBox="1"/>
          <p:nvPr/>
        </p:nvSpPr>
        <p:spPr>
          <a:xfrm>
            <a:off x="1757917" y="1720840"/>
            <a:ext cx="9314120" cy="3416320"/>
          </a:xfrm>
          <a:prstGeom prst="rect">
            <a:avLst/>
          </a:prstGeom>
          <a:noFill/>
        </p:spPr>
        <p:txBody>
          <a:bodyPr wrap="square">
            <a:spAutoFit/>
          </a:bodyPr>
          <a:lstStyle/>
          <a:p>
            <a:pPr marL="285750" indent="-285750">
              <a:buFont typeface="Wingdings" panose="05000000000000000000" pitchFamily="2" charset="2"/>
              <a:buChar char="è"/>
            </a:pPr>
            <a:r>
              <a:rPr lang="fr-FR" sz="2400">
                <a:sym typeface="Wingdings" panose="05000000000000000000" pitchFamily="2" charset="2"/>
              </a:rPr>
              <a:t>Pour aller plus loin dans la démarche, structurer sa stratégie climat et entamer un parcours </a:t>
            </a:r>
            <a:r>
              <a:rPr lang="fr-FR" sz="2400" err="1">
                <a:sym typeface="Wingdings" panose="05000000000000000000" pitchFamily="2" charset="2"/>
              </a:rPr>
              <a:t>Act</a:t>
            </a:r>
            <a:r>
              <a:rPr lang="fr-FR" sz="2400">
                <a:sym typeface="Wingdings" panose="05000000000000000000" pitchFamily="2" charset="2"/>
              </a:rPr>
              <a:t>® Pas à Pas ou dans le cadre de la VSME par exemple</a:t>
            </a:r>
          </a:p>
          <a:p>
            <a:pPr marL="285750" indent="-285750">
              <a:buFont typeface="Wingdings" panose="05000000000000000000" pitchFamily="2" charset="2"/>
              <a:buChar char="è"/>
            </a:pPr>
            <a:endParaRPr lang="fr-FR" sz="2400">
              <a:sym typeface="Wingdings" panose="05000000000000000000" pitchFamily="2" charset="2"/>
            </a:endParaRPr>
          </a:p>
          <a:p>
            <a:pPr marL="285750" indent="-285750">
              <a:buFont typeface="Wingdings" panose="05000000000000000000" pitchFamily="2" charset="2"/>
              <a:buChar char="è"/>
            </a:pPr>
            <a:r>
              <a:rPr lang="fr-FR" sz="2400">
                <a:sym typeface="Wingdings" panose="05000000000000000000" pitchFamily="2" charset="2"/>
              </a:rPr>
              <a:t>En cas de demande de client, appel d’offre</a:t>
            </a:r>
          </a:p>
          <a:p>
            <a:pPr marL="285750" indent="-285750">
              <a:buFont typeface="Wingdings" panose="05000000000000000000" pitchFamily="2" charset="2"/>
              <a:buChar char="è"/>
            </a:pPr>
            <a:endParaRPr lang="fr-FR" sz="2400">
              <a:sym typeface="Wingdings" panose="05000000000000000000" pitchFamily="2" charset="2"/>
            </a:endParaRPr>
          </a:p>
          <a:p>
            <a:pPr marL="285750" indent="-285750">
              <a:buFont typeface="Wingdings" panose="05000000000000000000" pitchFamily="2" charset="2"/>
              <a:buChar char="è"/>
            </a:pPr>
            <a:r>
              <a:rPr lang="fr-FR" sz="2400">
                <a:sym typeface="Wingdings" panose="05000000000000000000" pitchFamily="2" charset="2"/>
              </a:rPr>
              <a:t>Si on est assujetti à la réglementation française, européenne (CSRD, CS3D) ou autre (taxe carbone aux frontières)</a:t>
            </a:r>
          </a:p>
          <a:p>
            <a:endParaRPr lang="fr-FR" sz="2400">
              <a:sym typeface="Wingdings" panose="05000000000000000000" pitchFamily="2" charset="2"/>
            </a:endParaRPr>
          </a:p>
        </p:txBody>
      </p:sp>
    </p:spTree>
    <p:extLst>
      <p:ext uri="{BB962C8B-B14F-4D97-AF65-F5344CB8AC3E}">
        <p14:creationId xmlns:p14="http://schemas.microsoft.com/office/powerpoint/2010/main" val="2493885544"/>
      </p:ext>
    </p:extLst>
  </p:cSld>
  <p:clrMapOvr>
    <a:masterClrMapping/>
  </p:clrMapOvr>
</p:sld>
</file>

<file path=ppt/theme/theme1.xml><?xml version="1.0" encoding="utf-8"?>
<a:theme xmlns:a="http://schemas.openxmlformats.org/drawingml/2006/main" name="Thème Office">
  <a:themeElements>
    <a:clrScheme name="BRIC">
      <a:dk1>
        <a:srgbClr val="000000"/>
      </a:dk1>
      <a:lt1>
        <a:srgbClr val="FFFFFF"/>
      </a:lt1>
      <a:dk2>
        <a:srgbClr val="595959"/>
      </a:dk2>
      <a:lt2>
        <a:srgbClr val="EEEEEE"/>
      </a:lt2>
      <a:accent1>
        <a:srgbClr val="02AEE0"/>
      </a:accent1>
      <a:accent2>
        <a:srgbClr val="43A725"/>
      </a:accent2>
      <a:accent3>
        <a:srgbClr val="3D217A"/>
      </a:accent3>
      <a:accent4>
        <a:srgbClr val="FFAB40"/>
      </a:accent4>
      <a:accent5>
        <a:srgbClr val="0097A7"/>
      </a:accent5>
      <a:accent6>
        <a:srgbClr val="EEFF41"/>
      </a:accent6>
      <a:hlink>
        <a:srgbClr val="0097A7"/>
      </a:hlink>
      <a:folHlink>
        <a:srgbClr val="0097A7"/>
      </a:folHlink>
    </a:clrScheme>
    <a:fontScheme name="Fresque climat">
      <a:majorFont>
        <a:latin typeface="Raleway Black"/>
        <a:ea typeface=""/>
        <a:cs typeface=""/>
      </a:majorFont>
      <a:minorFont>
        <a:latin typeface="Ralew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1181</Words>
  <Application>Microsoft Office PowerPoint</Application>
  <PresentationFormat>Grand écran</PresentationFormat>
  <Paragraphs>143</Paragraphs>
  <Slides>14</Slides>
  <Notes>11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14</vt:i4>
      </vt:variant>
    </vt:vector>
  </HeadingPairs>
  <TitlesOfParts>
    <vt:vector size="22" baseType="lpstr">
      <vt:lpstr>Aptos</vt:lpstr>
      <vt:lpstr>Arial</vt:lpstr>
      <vt:lpstr>Quicksand Bold</vt:lpstr>
      <vt:lpstr>Raleway</vt:lpstr>
      <vt:lpstr>Raleway Black</vt:lpstr>
      <vt:lpstr>Verdana</vt:lpstr>
      <vt:lpstr>Wingdings</vt:lpstr>
      <vt:lpstr>Thème Office</vt:lpstr>
      <vt:lpstr>Climat, plutôt qu'un bilan, un compte de résultats</vt:lpstr>
      <vt:lpstr>L’association</vt:lpstr>
      <vt:lpstr>B.R.I.C. l’agence interne </vt:lpstr>
      <vt:lpstr>Présentation PowerPoint</vt:lpstr>
      <vt:lpstr>Comment établir une stratégie climat</vt:lpstr>
      <vt:lpstr>Stratégie climat à plusieurs vitesses</vt:lpstr>
      <vt:lpstr>Le problème</vt:lpstr>
      <vt:lpstr>Mise en application</vt:lpstr>
      <vt:lpstr>Dans quel cas passer à un Bilan Carbone®</vt:lpstr>
      <vt:lpstr>La B.R.I.C. vous propose </vt:lpstr>
      <vt:lpstr>La B.R.I.C. les matinales 2026</vt:lpstr>
      <vt:lpstr>Le dispositif BRIC</vt:lpstr>
      <vt:lpstr>Dispositif collectif  ACT® Pas à Pas </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 plutôt qu'un bilan, un compte de résultats</dc:title>
  <dc:creator>THOMAS CHATEL</dc:creator>
  <cp:lastModifiedBy>THOMAS CHATEL</cp:lastModifiedBy>
  <cp:revision>1</cp:revision>
  <dcterms:created xsi:type="dcterms:W3CDTF">2025-10-16T13:32:48Z</dcterms:created>
  <dcterms:modified xsi:type="dcterms:W3CDTF">2025-11-20T08:45:52Z</dcterms:modified>
</cp:coreProperties>
</file>